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9" r:id="rId4"/>
    <p:sldMasterId id="2147483660" r:id="rId5"/>
    <p:sldMasterId id="2147483721" r:id="rId6"/>
  </p:sldMasterIdLst>
  <p:notesMasterIdLst>
    <p:notesMasterId r:id="rId43"/>
  </p:notesMasterIdLst>
  <p:sldIdLst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AE2F9-B5D3-4D3B-9431-B21629654C2C}" type="datetimeFigureOut">
              <a:rPr lang="en-US" smtClean="0"/>
              <a:t>22-May-26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C94D5-651D-4337-891F-D9AF631CAB2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326A-37C8-41AA-BF8A-9C959B1DBC75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AC21-A649-49ED-BCC5-15EA8B2E8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326A-37C8-41AA-BF8A-9C959B1DBC75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AC21-A649-49ED-BCC5-15EA8B2E8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326A-37C8-41AA-BF8A-9C959B1DBC75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AC21-A649-49ED-BCC5-15EA8B2E8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DB53-8272-4EBD-9B1B-6628318CB5C1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A1FD-48F8-41CB-BD6E-E6090300F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DB53-8272-4EBD-9B1B-6628318CB5C1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A1FD-48F8-41CB-BD6E-E6090300F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DB53-8272-4EBD-9B1B-6628318CB5C1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A1FD-48F8-41CB-BD6E-E6090300F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DB53-8272-4EBD-9B1B-6628318CB5C1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A1FD-48F8-41CB-BD6E-E6090300F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DB53-8272-4EBD-9B1B-6628318CB5C1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A1FD-48F8-41CB-BD6E-E6090300F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DB53-8272-4EBD-9B1B-6628318CB5C1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A1FD-48F8-41CB-BD6E-E6090300F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DB53-8272-4EBD-9B1B-6628318CB5C1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A1FD-48F8-41CB-BD6E-E6090300F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DB53-8272-4EBD-9B1B-6628318CB5C1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A1FD-48F8-41CB-BD6E-E6090300F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326A-37C8-41AA-BF8A-9C959B1DBC75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AC21-A649-49ED-BCC5-15EA8B2E8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DB53-8272-4EBD-9B1B-6628318CB5C1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A1FD-48F8-41CB-BD6E-E6090300F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DB53-8272-4EBD-9B1B-6628318CB5C1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A1FD-48F8-41CB-BD6E-E6090300F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DB53-8272-4EBD-9B1B-6628318CB5C1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A1FD-48F8-41CB-BD6E-E6090300F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AA2A-BA2D-407A-83B4-0DE92320F98F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EA9B-8EF9-470C-9EEA-7695C6492B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AA2A-BA2D-407A-83B4-0DE92320F98F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EA9B-8EF9-470C-9EEA-7695C6492B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AA2A-BA2D-407A-83B4-0DE92320F98F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EA9B-8EF9-470C-9EEA-7695C6492B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AA2A-BA2D-407A-83B4-0DE92320F98F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EA9B-8EF9-470C-9EEA-7695C6492B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AA2A-BA2D-407A-83B4-0DE92320F98F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EA9B-8EF9-470C-9EEA-7695C6492B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AA2A-BA2D-407A-83B4-0DE92320F98F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EA9B-8EF9-470C-9EEA-7695C6492B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AA2A-BA2D-407A-83B4-0DE92320F98F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EA9B-8EF9-470C-9EEA-7695C6492B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326A-37C8-41AA-BF8A-9C959B1DBC75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AC21-A649-49ED-BCC5-15EA8B2E8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AA2A-BA2D-407A-83B4-0DE92320F98F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EA9B-8EF9-470C-9EEA-7695C6492B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AA2A-BA2D-407A-83B4-0DE92320F98F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EA9B-8EF9-470C-9EEA-7695C6492B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AA2A-BA2D-407A-83B4-0DE92320F98F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EA9B-8EF9-470C-9EEA-7695C6492B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AA2A-BA2D-407A-83B4-0DE92320F98F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EA9B-8EF9-470C-9EEA-7695C6492B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50E5-67E8-46D4-9073-52ABF72ECAB7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F1A6-3A13-413D-ACE6-90EC85BDDD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50E5-67E8-46D4-9073-52ABF72ECAB7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F1A6-3A13-413D-ACE6-90EC85BDDD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50E5-67E8-46D4-9073-52ABF72ECAB7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F1A6-3A13-413D-ACE6-90EC85BDDD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50E5-67E8-46D4-9073-52ABF72ECAB7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F1A6-3A13-413D-ACE6-90EC85BDDD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50E5-67E8-46D4-9073-52ABF72ECAB7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F1A6-3A13-413D-ACE6-90EC85BDDD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50E5-67E8-46D4-9073-52ABF72ECAB7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F1A6-3A13-413D-ACE6-90EC85BDDD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326A-37C8-41AA-BF8A-9C959B1DBC75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AC21-A649-49ED-BCC5-15EA8B2E8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50E5-67E8-46D4-9073-52ABF72ECAB7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F1A6-3A13-413D-ACE6-90EC85BDDD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50E5-67E8-46D4-9073-52ABF72ECAB7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F1A6-3A13-413D-ACE6-90EC85BDDD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50E5-67E8-46D4-9073-52ABF72ECAB7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F1A6-3A13-413D-ACE6-90EC85BDDD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50E5-67E8-46D4-9073-52ABF72ECAB7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F1A6-3A13-413D-ACE6-90EC85BDDD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50E5-67E8-46D4-9073-52ABF72ECAB7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F1A6-3A13-413D-ACE6-90EC85BDDD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6FE2-D878-4F8B-84EB-E16ECEE5055B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E38D2-B553-4A76-AAB4-95C7F77479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6FE2-D878-4F8B-84EB-E16ECEE5055B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E38D2-B553-4A76-AAB4-95C7F77479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6FE2-D878-4F8B-84EB-E16ECEE5055B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E38D2-B553-4A76-AAB4-95C7F77479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6FE2-D878-4F8B-84EB-E16ECEE5055B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E38D2-B553-4A76-AAB4-95C7F77479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6FE2-D878-4F8B-84EB-E16ECEE5055B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E38D2-B553-4A76-AAB4-95C7F77479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326A-37C8-41AA-BF8A-9C959B1DBC75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AC21-A649-49ED-BCC5-15EA8B2E8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6FE2-D878-4F8B-84EB-E16ECEE5055B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E38D2-B553-4A76-AAB4-95C7F77479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6FE2-D878-4F8B-84EB-E16ECEE5055B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E38D2-B553-4A76-AAB4-95C7F77479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6FE2-D878-4F8B-84EB-E16ECEE5055B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E38D2-B553-4A76-AAB4-95C7F77479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6FE2-D878-4F8B-84EB-E16ECEE5055B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E38D2-B553-4A76-AAB4-95C7F77479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6FE2-D878-4F8B-84EB-E16ECEE5055B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E38D2-B553-4A76-AAB4-95C7F77479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6FE2-D878-4F8B-84EB-E16ECEE5055B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E38D2-B553-4A76-AAB4-95C7F77479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CE8326A-37C8-41AA-BF8A-9C959B1DBC75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F7CAC21-A649-49ED-BCC5-15EA8B2E8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E8326A-37C8-41AA-BF8A-9C959B1DBC75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7CAC21-A649-49ED-BCC5-15EA8B2E8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CE8326A-37C8-41AA-BF8A-9C959B1DBC75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F7CAC21-A649-49ED-BCC5-15EA8B2E8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E8326A-37C8-41AA-BF8A-9C959B1DBC75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7CAC21-A649-49ED-BCC5-15EA8B2E8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326A-37C8-41AA-BF8A-9C959B1DBC75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AC21-A649-49ED-BCC5-15EA8B2E8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E8326A-37C8-41AA-BF8A-9C959B1DBC75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7CAC21-A649-49ED-BCC5-15EA8B2E8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E8326A-37C8-41AA-BF8A-9C959B1DBC75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7CAC21-A649-49ED-BCC5-15EA8B2E8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CE8326A-37C8-41AA-BF8A-9C959B1DBC75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7CAC21-A649-49ED-BCC5-15EA8B2E8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E8326A-37C8-41AA-BF8A-9C959B1DBC75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7CAC21-A649-49ED-BCC5-15EA8B2E8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E8326A-37C8-41AA-BF8A-9C959B1DBC75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7CAC21-A649-49ED-BCC5-15EA8B2E87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E8326A-37C8-41AA-BF8A-9C959B1DBC75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7CAC21-A649-49ED-BCC5-15EA8B2E8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CE8326A-37C8-41AA-BF8A-9C959B1DBC75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F7CAC21-A649-49ED-BCC5-15EA8B2E8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326A-37C8-41AA-BF8A-9C959B1DBC75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AC21-A649-49ED-BCC5-15EA8B2E8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326A-37C8-41AA-BF8A-9C959B1DBC75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AC21-A649-49ED-BCC5-15EA8B2E8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326A-37C8-41AA-BF8A-9C959B1DBC75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AC21-A649-49ED-BCC5-15EA8B2E8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8326A-37C8-41AA-BF8A-9C959B1DBC75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CAC21-A649-49ED-BCC5-15EA8B2E870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1001164003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DDB53-8272-4EBD-9B1B-6628318CB5C1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CA1FD-48F8-41CB-BD6E-E6090300F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3AA2A-BA2D-407A-83B4-0DE92320F98F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6EA9B-8EF9-470C-9EEA-7695C6492B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950E5-67E8-46D4-9073-52ABF72ECAB7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9F1A6-3A13-413D-ACE6-90EC85BDDD7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1001164003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153400" y="0"/>
            <a:ext cx="990600" cy="990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26FE2-D878-4F8B-84EB-E16ECEE5055B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E38D2-B553-4A76-AAB4-95C7F77479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1001164003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924800" y="0"/>
            <a:ext cx="1219200" cy="1219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CE8326A-37C8-41AA-BF8A-9C959B1DBC75}" type="datetimeFigureOut">
              <a:rPr lang="en-US" smtClean="0"/>
              <a:pPr/>
              <a:t>22-May-26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F7CAC21-A649-49ED-BCC5-15EA8B2E870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1001164003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Algerian" pitchFamily="82" charset="0"/>
              </a:rPr>
              <a:t>    </a:t>
            </a:r>
            <a:r>
              <a:rPr lang="en-US" sz="5400" b="1" u="sng" dirty="0" smtClean="0">
                <a:solidFill>
                  <a:srgbClr val="FF0000"/>
                </a:solidFill>
                <a:latin typeface="Algerian" pitchFamily="82" charset="0"/>
              </a:rPr>
              <a:t>PERITONEUM-1</a:t>
            </a:r>
            <a:endParaRPr lang="en-IN" sz="5400" b="1" u="sng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6" name="Content Placeholder 3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1002" y="2209800"/>
            <a:ext cx="3762375" cy="3886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267200" y="4876800"/>
            <a:ext cx="4876800" cy="147812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DR. PRAVEEN KUMAR KURREY                                                      MBBS, MS, BCME, BCBR, CISP</a:t>
            </a:r>
          </a:p>
          <a:p>
            <a:pPr>
              <a:buNone/>
            </a:pPr>
            <a:r>
              <a:rPr lang="en-US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PROFESSOR </a:t>
            </a:r>
            <a:r>
              <a:rPr lang="en-US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ANATOMY</a:t>
            </a:r>
          </a:p>
          <a:p>
            <a:pPr>
              <a:buNone/>
            </a:pPr>
            <a:r>
              <a:rPr lang="en-IN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https</a:t>
            </a:r>
            <a:r>
              <a:rPr lang="en-IN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://pkanatomyworld.com/</a:t>
            </a:r>
            <a:endParaRPr lang="en-IN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USER\Desktop\inguinal canal\F66124-004-f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2" y="2133600"/>
            <a:ext cx="4038599" cy="4038600"/>
          </a:xfrm>
          <a:prstGeom prst="rect">
            <a:avLst/>
          </a:prstGeom>
          <a:noFill/>
        </p:spPr>
      </p:pic>
      <p:pic>
        <p:nvPicPr>
          <p:cNvPr id="1026" name="Picture 2" descr="C:\Users\DELL\Desktop\Anatomy PPT classes\Anal canal Praveen\QXNji1FQH0K7KxUH1JA_Anal_canal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392821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 cstate="print"/>
          <a:srcRect/>
          <a:stretch/>
        </p:blipFill>
        <p:spPr>
          <a:xfrm>
            <a:off x="0" y="215738"/>
            <a:ext cx="8153400" cy="6642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 cstate="print"/>
          <a:srcRect/>
          <a:stretch/>
        </p:blipFill>
        <p:spPr>
          <a:xfrm>
            <a:off x="0" y="0"/>
            <a:ext cx="81534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 cstate="print"/>
          <a:srcRect/>
          <a:stretch/>
        </p:blipFill>
        <p:spPr>
          <a:xfrm>
            <a:off x="0" y="0"/>
            <a:ext cx="81534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 cstate="print"/>
          <a:srcRect/>
          <a:stretch/>
        </p:blipFill>
        <p:spPr>
          <a:xfrm>
            <a:off x="0" y="0"/>
            <a:ext cx="81534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 cstate="print"/>
          <a:srcRect/>
          <a:stretch/>
        </p:blipFill>
        <p:spPr>
          <a:xfrm>
            <a:off x="0" y="0"/>
            <a:ext cx="81534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 cstate="print"/>
          <a:srcRect/>
          <a:stretch/>
        </p:blipFill>
        <p:spPr>
          <a:xfrm>
            <a:off x="0" y="0"/>
            <a:ext cx="81534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 cstate="print"/>
          <a:srcRect/>
          <a:stretch/>
        </p:blipFill>
        <p:spPr>
          <a:xfrm>
            <a:off x="0" y="0"/>
            <a:ext cx="81534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 cstate="print"/>
          <a:srcRect/>
          <a:stretch/>
        </p:blipFill>
        <p:spPr>
          <a:xfrm>
            <a:off x="0" y="0"/>
            <a:ext cx="80772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 cstate="print"/>
          <a:srcRect/>
          <a:stretch/>
        </p:blipFill>
        <p:spPr>
          <a:xfrm>
            <a:off x="0" y="0"/>
            <a:ext cx="82296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 cstate="print"/>
          <a:srcRect/>
          <a:stretch/>
        </p:blipFill>
        <p:spPr>
          <a:xfrm>
            <a:off x="0" y="0"/>
            <a:ext cx="8153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 cstate="print"/>
          <a:srcRect/>
          <a:stretch/>
        </p:blipFill>
        <p:spPr>
          <a:xfrm>
            <a:off x="3" y="0"/>
            <a:ext cx="807719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 cstate="print"/>
          <a:srcRect/>
          <a:stretch/>
        </p:blipFill>
        <p:spPr>
          <a:xfrm>
            <a:off x="0" y="0"/>
            <a:ext cx="8153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 cstate="print"/>
          <a:srcRect/>
          <a:stretch/>
        </p:blipFill>
        <p:spPr>
          <a:xfrm>
            <a:off x="0" y="0"/>
            <a:ext cx="8153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 cstate="print"/>
          <a:srcRect/>
          <a:stretch/>
        </p:blipFill>
        <p:spPr>
          <a:xfrm>
            <a:off x="0" y="0"/>
            <a:ext cx="81534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 cstate="print"/>
          <a:srcRect/>
          <a:stretch/>
        </p:blipFill>
        <p:spPr>
          <a:xfrm>
            <a:off x="0" y="0"/>
            <a:ext cx="80772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 cstate="print"/>
          <a:srcRect/>
          <a:stretch/>
        </p:blipFill>
        <p:spPr>
          <a:xfrm>
            <a:off x="0" y="0"/>
            <a:ext cx="8153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 cstate="print"/>
          <a:srcRect/>
          <a:stretch/>
        </p:blipFill>
        <p:spPr>
          <a:xfrm>
            <a:off x="0" y="0"/>
            <a:ext cx="8153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 cstate="print"/>
          <a:srcRect/>
          <a:stretch/>
        </p:blipFill>
        <p:spPr>
          <a:xfrm>
            <a:off x="0" y="0"/>
            <a:ext cx="80772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 cstate="print"/>
          <a:srcRect/>
          <a:stretch/>
        </p:blipFill>
        <p:spPr>
          <a:xfrm>
            <a:off x="0" y="0"/>
            <a:ext cx="80772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 cstate="print"/>
          <a:srcRect/>
          <a:stretch/>
        </p:blipFill>
        <p:spPr>
          <a:xfrm>
            <a:off x="0" y="0"/>
            <a:ext cx="8001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 cstate="print"/>
          <a:srcRect/>
          <a:stretch/>
        </p:blipFill>
        <p:spPr>
          <a:xfrm>
            <a:off x="0" y="0"/>
            <a:ext cx="8001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 cstate="print"/>
          <a:srcRect/>
          <a:stretch/>
        </p:blipFill>
        <p:spPr>
          <a:xfrm>
            <a:off x="0" y="315312"/>
            <a:ext cx="8077200" cy="6542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 cstate="print"/>
          <a:srcRect/>
          <a:stretch/>
        </p:blipFill>
        <p:spPr>
          <a:xfrm>
            <a:off x="0" y="0"/>
            <a:ext cx="8001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 cstate="print"/>
          <a:srcRect/>
          <a:stretch/>
        </p:blipFill>
        <p:spPr>
          <a:xfrm>
            <a:off x="0" y="0"/>
            <a:ext cx="8153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 cstate="print"/>
          <a:srcRect/>
          <a:stretch/>
        </p:blipFill>
        <p:spPr>
          <a:xfrm>
            <a:off x="0" y="0"/>
            <a:ext cx="7924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 cstate="print"/>
          <a:srcRect/>
          <a:stretch/>
        </p:blipFill>
        <p:spPr>
          <a:xfrm>
            <a:off x="0" y="0"/>
            <a:ext cx="8153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 cstate="print"/>
          <a:srcRect/>
          <a:stretch/>
        </p:blipFill>
        <p:spPr>
          <a:xfrm>
            <a:off x="0" y="0"/>
            <a:ext cx="8153400" cy="746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 cstate="print"/>
          <a:srcRect/>
          <a:stretch/>
        </p:blipFill>
        <p:spPr>
          <a:xfrm>
            <a:off x="0" y="0"/>
            <a:ext cx="81534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 Black" pitchFamily="34" charset="0"/>
              </a:rPr>
              <a:t>THANK YOU</a:t>
            </a:r>
            <a:endParaRPr lang="en-IN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 cstate="print"/>
          <a:srcRect/>
          <a:stretch/>
        </p:blipFill>
        <p:spPr>
          <a:xfrm>
            <a:off x="777923" y="0"/>
            <a:ext cx="745167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 cstate="print"/>
          <a:srcRect/>
          <a:stretch/>
        </p:blipFill>
        <p:spPr>
          <a:xfrm>
            <a:off x="968992" y="0"/>
            <a:ext cx="701494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 cstate="print"/>
          <a:srcRect/>
          <a:stretch/>
        </p:blipFill>
        <p:spPr>
          <a:xfrm>
            <a:off x="0" y="0"/>
            <a:ext cx="82296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 cstate="print"/>
          <a:srcRect/>
          <a:stretch/>
        </p:blipFill>
        <p:spPr>
          <a:xfrm>
            <a:off x="0" y="0"/>
            <a:ext cx="82296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 cstate="print"/>
          <a:srcRect/>
          <a:stretch/>
        </p:blipFill>
        <p:spPr>
          <a:xfrm>
            <a:off x="0" y="76200"/>
            <a:ext cx="8153400" cy="678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 cstate="print"/>
          <a:srcRect/>
          <a:stretch/>
        </p:blipFill>
        <p:spPr>
          <a:xfrm>
            <a:off x="0" y="0"/>
            <a:ext cx="81534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61</Words>
  <Application>Microsoft Office PowerPoint</Application>
  <PresentationFormat>On-screen Show (4:3)</PresentationFormat>
  <Paragraphs>39</Paragraphs>
  <Slides>36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1_Custom Design</vt:lpstr>
      <vt:lpstr>2_Custom Design</vt:lpstr>
      <vt:lpstr>3_Custom Design</vt:lpstr>
      <vt:lpstr>4_Custom Design</vt:lpstr>
      <vt:lpstr>Custom Design</vt:lpstr>
      <vt:lpstr>Opulent</vt:lpstr>
      <vt:lpstr>    PERITONEUM-1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40</cp:revision>
  <dcterms:created xsi:type="dcterms:W3CDTF">2006-08-16T00:00:00Z</dcterms:created>
  <dcterms:modified xsi:type="dcterms:W3CDTF">2026-05-22T07:27:22Z</dcterms:modified>
</cp:coreProperties>
</file>