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6"/>
  </p:notesMasterIdLst>
  <p:sldIdLst>
    <p:sldId id="300" r:id="rId2"/>
    <p:sldId id="282" r:id="rId3"/>
    <p:sldId id="281" r:id="rId4"/>
    <p:sldId id="283" r:id="rId5"/>
    <p:sldId id="257" r:id="rId6"/>
    <p:sldId id="298" r:id="rId7"/>
    <p:sldId id="258" r:id="rId8"/>
    <p:sldId id="259" r:id="rId9"/>
    <p:sldId id="285" r:id="rId10"/>
    <p:sldId id="260" r:id="rId11"/>
    <p:sldId id="286" r:id="rId12"/>
    <p:sldId id="261" r:id="rId13"/>
    <p:sldId id="287" r:id="rId14"/>
    <p:sldId id="262" r:id="rId15"/>
    <p:sldId id="288" r:id="rId16"/>
    <p:sldId id="263" r:id="rId17"/>
    <p:sldId id="264" r:id="rId18"/>
    <p:sldId id="265" r:id="rId19"/>
    <p:sldId id="266" r:id="rId20"/>
    <p:sldId id="267" r:id="rId21"/>
    <p:sldId id="297" r:id="rId22"/>
    <p:sldId id="292" r:id="rId23"/>
    <p:sldId id="268" r:id="rId24"/>
    <p:sldId id="295" r:id="rId25"/>
    <p:sldId id="296" r:id="rId26"/>
    <p:sldId id="299" r:id="rId27"/>
    <p:sldId id="269" r:id="rId28"/>
    <p:sldId id="289" r:id="rId29"/>
    <p:sldId id="290" r:id="rId30"/>
    <p:sldId id="291" r:id="rId31"/>
    <p:sldId id="270" r:id="rId32"/>
    <p:sldId id="271" r:id="rId33"/>
    <p:sldId id="272" r:id="rId34"/>
    <p:sldId id="273" r:id="rId35"/>
    <p:sldId id="274" r:id="rId36"/>
    <p:sldId id="275" r:id="rId37"/>
    <p:sldId id="294" r:id="rId38"/>
    <p:sldId id="276" r:id="rId39"/>
    <p:sldId id="293" r:id="rId40"/>
    <p:sldId id="277" r:id="rId41"/>
    <p:sldId id="278" r:id="rId42"/>
    <p:sldId id="279" r:id="rId43"/>
    <p:sldId id="280" r:id="rId44"/>
    <p:sldId id="301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4D25C-64B1-4A06-9002-57CB222DD1F7}" type="datetimeFigureOut">
              <a:rPr lang="en-US" smtClean="0"/>
              <a:t>16-Nov-25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58396-F7F4-4113-BF19-D83337F6B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58396-F7F4-4113-BF19-D83337F6BC28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13855-08B1-4F65-8A68-2A677B6D72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16-Nov-25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28600"/>
            <a:ext cx="8001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 smtClean="0">
                <a:solidFill>
                  <a:srgbClr val="FF0000"/>
                </a:solidFill>
                <a:latin typeface="Algerian" pitchFamily="82" charset="0"/>
              </a:rPr>
              <a:t>Intrinsic  MUSCLES  </a:t>
            </a:r>
            <a:r>
              <a:rPr lang="en-US" sz="4900" b="1" dirty="0" smtClean="0">
                <a:solidFill>
                  <a:srgbClr val="FF0000"/>
                </a:solidFill>
                <a:latin typeface="Algerian" pitchFamily="82" charset="0"/>
              </a:rPr>
              <a:t>OF  </a:t>
            </a:r>
            <a:r>
              <a:rPr lang="en-US" sz="4900" dirty="0" smtClean="0">
                <a:solidFill>
                  <a:srgbClr val="FF0000"/>
                </a:solidFill>
                <a:latin typeface="Algerian" pitchFamily="82" charset="0"/>
              </a:rPr>
              <a:t>hand</a:t>
            </a:r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5300" b="1" dirty="0" smtClean="0">
                <a:solidFill>
                  <a:srgbClr val="00B0F0"/>
                </a:solidFill>
                <a:latin typeface="Arial Rounded MT Bold" pitchFamily="34" charset="0"/>
              </a:rPr>
              <a:t> </a:t>
            </a:r>
            <a:r>
              <a:rPr lang="en-US" sz="3100" b="1" dirty="0" smtClean="0">
                <a:solidFill>
                  <a:srgbClr val="00B0F0"/>
                </a:solidFill>
                <a:latin typeface="Arial Rounded MT Bold" pitchFamily="34" charset="0"/>
              </a:rPr>
              <a:t>(GROSS ANATOMY)</a:t>
            </a:r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</a:br>
            <a:endParaRPr lang="en-IN" sz="2200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4800599"/>
            <a:ext cx="4495800" cy="1554325"/>
          </a:xfrm>
        </p:spPr>
        <p:txBody>
          <a:bodyPr>
            <a:normAutofit/>
          </a:bodyPr>
          <a:lstStyle/>
          <a:p>
            <a:pPr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Font typeface="Monotype Sorts" pitchFamily="2" charset="2"/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MBBS, MS, BCME, BCBR</a:t>
            </a:r>
          </a:p>
          <a:p>
            <a:pPr>
              <a:buFont typeface="Monotype Sorts" pitchFamily="2" charset="2"/>
              <a:buNone/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Professor  Anatomy</a:t>
            </a:r>
          </a:p>
          <a:p>
            <a:pPr algn="just">
              <a:buFont typeface="Monotype Sorts" pitchFamily="2" charset="2"/>
              <a:buNone/>
            </a:pPr>
            <a:endParaRPr lang="en-US" sz="2800" dirty="0" smtClean="0"/>
          </a:p>
        </p:txBody>
      </p:sp>
      <p:pic>
        <p:nvPicPr>
          <p:cNvPr id="2050" name="Picture 2" descr="C:\Users\DELL\Desktop\Slideshare Downloades -PKK\1121_Intrinsic_Muscles_of_the_Hand_Deep_LD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587" y="3048000"/>
            <a:ext cx="4285213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-Anatomy-of-Hand-33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8392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intrinsic-muscles-of-Hand-pptx-9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600"/>
            <a:ext cx="9144000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4-Anatomy-of-Hand-34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8392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intrinsic-muscles-of-Hand-pptx-10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4800"/>
            <a:ext cx="9144000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-Anatomy-of-Hand-35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763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intrinsic-muscles-of-Hand-pptx-11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600"/>
            <a:ext cx="9144000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-Anatomy-of-Hand-36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8392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-Anatomy-of-Hand-37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839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8-Anatomy-of-Hand-38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839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-Anatomy-of-Hand-39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610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Anatomy-of-Hand-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763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-Anatomy-of-Hand-40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839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:\Documents and Settings\Utpal\Desktop\p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11016"/>
            <a:ext cx="6629400" cy="558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 rot="10800000">
            <a:off x="4953000" y="4267200"/>
            <a:ext cx="9144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4" name="TextBox 7"/>
          <p:cNvSpPr txBox="1">
            <a:spLocks noChangeArrowheads="1"/>
          </p:cNvSpPr>
          <p:nvPr/>
        </p:nvSpPr>
        <p:spPr bwMode="auto">
          <a:xfrm>
            <a:off x="5791200" y="4572000"/>
            <a:ext cx="1295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PB</a:t>
            </a:r>
          </a:p>
        </p:txBody>
      </p:sp>
      <p:sp>
        <p:nvSpPr>
          <p:cNvPr id="10245" name="TextBox 8"/>
          <p:cNvSpPr txBox="1">
            <a:spLocks noChangeArrowheads="1"/>
          </p:cNvSpPr>
          <p:nvPr/>
        </p:nvSpPr>
        <p:spPr bwMode="auto">
          <a:xfrm>
            <a:off x="990600" y="5943600"/>
            <a:ext cx="655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  <a:latin typeface="Arial Black" pitchFamily="34" charset="0"/>
              </a:rPr>
              <a:t>PALMARIS BREVIS MUSCLE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-intrinsic-muscles-of-Hand-pptx-26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2400"/>
            <a:ext cx="8763000" cy="6705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-Anatomy-of-Hand-41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2860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01000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200" b="1" dirty="0" smtClean="0">
                <a:solidFill>
                  <a:srgbClr val="00B0F0"/>
                </a:solidFill>
              </a:rPr>
              <a:t>PALMAR INTEROSSEI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6629400" cy="57912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ORIGIN</a:t>
            </a:r>
            <a:endParaRPr lang="en-US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First: base of first metacarpal bone, ulnar side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Second: length of second metacarpal bone, ulnar side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Third: length of fourth metacarpal bone, radial side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Fourth: length of fifth metacarpal bone, radial side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INSERTION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Chiefly, into the extensor expansion of the respective digit, with possible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attachement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 base of proximal phalanx as follows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First: ulnar side of thumb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Second: ulnar side of index finger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Third: radial side of ring finger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Fourth: radial side of little finger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ACTION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Adduction of thumb, index , ring, and little finger toward the axial line through the third digit. Assist in flexion of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metacarpophalangeal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joints, and extension of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interphalangeal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joints of the three fingers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NERVE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ulnar nerve 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C8, T1</a:t>
            </a:r>
          </a:p>
        </p:txBody>
      </p:sp>
      <p:pic>
        <p:nvPicPr>
          <p:cNvPr id="19460" name="Picture 7" descr="pih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49330" y="67994"/>
            <a:ext cx="2438400" cy="3378200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200" b="1" dirty="0" smtClean="0">
                <a:solidFill>
                  <a:srgbClr val="FF0000"/>
                </a:solidFill>
              </a:rPr>
              <a:t>DORSAL INTEROSSEI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838200"/>
            <a:ext cx="6019800" cy="60198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ORIGIN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First, lateral head: Proximal one half of ulnar border of first metacarpal bone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First, medial head: radial border of second metacarpal bone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second, third, and fourth: adjacent sides of metacarpal bones in each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interspace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INSERTION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 smtClean="0"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latin typeface="Arial" pitchFamily="34" charset="0"/>
                <a:cs typeface="Arial" pitchFamily="34" charset="0"/>
              </a:rPr>
              <a:t>into extensor expansions and to base of proximal phalanges as follows: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First: radial side of index finger, chiefly to base of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proxiaml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phalanx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Second: radial side of middle finger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Third: ulnar side of middle finger, chiefly into extensor expansion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Fourth: ulnar side of ring finger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ACTION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 smtClean="0"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latin typeface="Arial" pitchFamily="34" charset="0"/>
                <a:cs typeface="Arial" pitchFamily="34" charset="0"/>
              </a:rPr>
              <a:t>Abducts the index, middle, and ring fingers from the axial line through the third digit. Assists in flexion of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metacarpophalangeal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joints and extension of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interphalangeal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joints of the same fingers. The first assists in addition of the thumb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NERVE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 smtClean="0"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latin typeface="Arial" pitchFamily="34" charset="0"/>
                <a:cs typeface="Arial" pitchFamily="34" charset="0"/>
              </a:rPr>
              <a:t>ulnar nerve -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C8, T1</a:t>
            </a:r>
          </a:p>
        </p:txBody>
      </p:sp>
      <p:pic>
        <p:nvPicPr>
          <p:cNvPr id="18436" name="Picture 9" descr="dih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86500" y="1981200"/>
            <a:ext cx="2857500" cy="3505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5" name="Picture 2"/>
          <p:cNvPicPr>
            <a:picLocks noChangeAspect="1" noChangeArrowheads="1"/>
          </p:cNvPicPr>
          <p:nvPr/>
        </p:nvPicPr>
        <p:blipFill>
          <a:blip r:embed="rId2" cstate="print"/>
          <a:srcRect l="12245" r="12755" b="4573"/>
          <a:stretch>
            <a:fillRect/>
          </a:stretch>
        </p:blipFill>
        <p:spPr bwMode="auto">
          <a:xfrm>
            <a:off x="0" y="1524000"/>
            <a:ext cx="3733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6" name="Picture 3"/>
          <p:cNvPicPr>
            <a:picLocks noChangeAspect="1" noChangeArrowheads="1"/>
          </p:cNvPicPr>
          <p:nvPr/>
        </p:nvPicPr>
        <p:blipFill>
          <a:blip r:embed="rId3" cstate="print"/>
          <a:srcRect l="11734" r="14796" b="4999"/>
          <a:stretch>
            <a:fillRect/>
          </a:stretch>
        </p:blipFill>
        <p:spPr bwMode="auto">
          <a:xfrm>
            <a:off x="4724400" y="1382713"/>
            <a:ext cx="3771900" cy="547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76200" y="0"/>
            <a:ext cx="906780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THE INTEROSSEI</a:t>
            </a:r>
          </a:p>
        </p:txBody>
      </p:sp>
      <p:sp>
        <p:nvSpPr>
          <p:cNvPr id="100358" name="Text Box 7"/>
          <p:cNvSpPr txBox="1">
            <a:spLocks noChangeArrowheads="1"/>
          </p:cNvSpPr>
          <p:nvPr/>
        </p:nvSpPr>
        <p:spPr bwMode="auto">
          <a:xfrm>
            <a:off x="1050925" y="722313"/>
            <a:ext cx="1555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>
                <a:solidFill>
                  <a:srgbClr val="FF3300"/>
                </a:solidFill>
              </a:rPr>
              <a:t>ADDUCTION</a:t>
            </a:r>
          </a:p>
        </p:txBody>
      </p:sp>
      <p:sp>
        <p:nvSpPr>
          <p:cNvPr id="100359" name="Text Box 8"/>
          <p:cNvSpPr txBox="1">
            <a:spLocks noChangeArrowheads="1"/>
          </p:cNvSpPr>
          <p:nvPr/>
        </p:nvSpPr>
        <p:spPr bwMode="auto">
          <a:xfrm>
            <a:off x="5410200" y="533400"/>
            <a:ext cx="1555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dirty="0">
                <a:solidFill>
                  <a:srgbClr val="FF3300"/>
                </a:solidFill>
              </a:rPr>
              <a:t>ABDUCTION</a:t>
            </a:r>
          </a:p>
        </p:txBody>
      </p:sp>
      <p:sp>
        <p:nvSpPr>
          <p:cNvPr id="100360" name="Line 9"/>
          <p:cNvSpPr>
            <a:spLocks noChangeShapeType="1"/>
          </p:cNvSpPr>
          <p:nvPr/>
        </p:nvSpPr>
        <p:spPr bwMode="auto">
          <a:xfrm flipH="1">
            <a:off x="2514600" y="914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1" name="Line 10"/>
          <p:cNvSpPr>
            <a:spLocks noChangeShapeType="1"/>
          </p:cNvSpPr>
          <p:nvPr/>
        </p:nvSpPr>
        <p:spPr bwMode="auto">
          <a:xfrm>
            <a:off x="152400" y="914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2" name="Line 11"/>
          <p:cNvSpPr>
            <a:spLocks noChangeShapeType="1"/>
          </p:cNvSpPr>
          <p:nvPr/>
        </p:nvSpPr>
        <p:spPr bwMode="auto">
          <a:xfrm>
            <a:off x="6934200" y="685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3" name="Line 12"/>
          <p:cNvSpPr>
            <a:spLocks noChangeShapeType="1"/>
          </p:cNvSpPr>
          <p:nvPr/>
        </p:nvSpPr>
        <p:spPr bwMode="auto">
          <a:xfrm flipH="1">
            <a:off x="4572000" y="685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4" name="Rectangle 13"/>
          <p:cNvSpPr>
            <a:spLocks noChangeArrowheads="1"/>
          </p:cNvSpPr>
          <p:nvPr/>
        </p:nvSpPr>
        <p:spPr bwMode="auto">
          <a:xfrm>
            <a:off x="2971800" y="2209800"/>
            <a:ext cx="762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65" name="Rectangle 14"/>
          <p:cNvSpPr>
            <a:spLocks noChangeArrowheads="1"/>
          </p:cNvSpPr>
          <p:nvPr/>
        </p:nvSpPr>
        <p:spPr bwMode="auto">
          <a:xfrm>
            <a:off x="7620000" y="2209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-Anatomy-of-Hand-4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839200" cy="685342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intrinsic-muscles-of-Hand-pptx-20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4800"/>
            <a:ext cx="8534400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intrinsic-muscles-of-Hand-pptx-2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200"/>
            <a:ext cx="8686800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Anatomy-of-Hand-5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99"/>
            <a:ext cx="8229600" cy="640537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-intrinsic-muscles-of-Hand-pptx-25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85800"/>
            <a:ext cx="9144000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-Anatomy-of-Hand-43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686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-Anatomy-of-Hand-44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599"/>
            <a:ext cx="8458200" cy="66339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-Anatomy-of-Hand-45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6429"/>
            <a:ext cx="8642095" cy="648157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-Anatomy-of-Hand-46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763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7-Anatomy-of-Hand-47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077200" cy="6320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-Anatomy-of-Hand-48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6106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artery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84150"/>
            <a:ext cx="7772400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9-Anatomy-of-Hand-49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763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intrinsic-muscles-of-Hand-pptx-28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229600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intrinsic-muscles-of-Hand-pptx-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4964"/>
            <a:ext cx="8153400" cy="562203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-Anatomy-of-Hand-50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686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1-Anatomy-of-Hand-51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763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2-Anatomy-of-Hand-5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686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3-Anatomy-of-Hand-53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8763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 descr="C:\Users\DELL\Desktop\Slideshare Downloades -PKK\Thank you notes\ea65a58df20a0f27758f500a199f9ac0_t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7173311" cy="5968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-Anatomy-of-Hand-30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8458200" cy="68625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3" name="Picture 2"/>
          <p:cNvPicPr>
            <a:picLocks noChangeAspect="1" noChangeArrowheads="1"/>
          </p:cNvPicPr>
          <p:nvPr/>
        </p:nvPicPr>
        <p:blipFill>
          <a:blip r:embed="rId2" cstate="print"/>
          <a:srcRect b="4999"/>
          <a:stretch>
            <a:fillRect/>
          </a:stretch>
        </p:blipFill>
        <p:spPr bwMode="auto">
          <a:xfrm>
            <a:off x="3405188" y="533400"/>
            <a:ext cx="5357812" cy="571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7284" name="Rectangle 10"/>
          <p:cNvSpPr>
            <a:spLocks noChangeArrowheads="1"/>
          </p:cNvSpPr>
          <p:nvPr/>
        </p:nvSpPr>
        <p:spPr bwMode="auto">
          <a:xfrm>
            <a:off x="152400" y="127000"/>
            <a:ext cx="2819400" cy="1938992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2400" u="sng" dirty="0" smtClean="0">
                <a:solidFill>
                  <a:srgbClr val="996633"/>
                </a:solidFill>
                <a:latin typeface="Times New Roman" pitchFamily="18" charset="0"/>
              </a:rPr>
              <a:t>THENAR</a:t>
            </a:r>
          </a:p>
          <a:p>
            <a:r>
              <a:rPr lang="en-US" sz="2400" dirty="0" smtClean="0">
                <a:latin typeface="Times New Roman" pitchFamily="18" charset="0"/>
              </a:rPr>
              <a:t> Adductor </a:t>
            </a:r>
            <a:r>
              <a:rPr lang="en-US" sz="2400" dirty="0" err="1" smtClean="0">
                <a:latin typeface="Times New Roman" pitchFamily="18" charset="0"/>
              </a:rPr>
              <a:t>Pollicis</a:t>
            </a:r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 Flex. </a:t>
            </a:r>
            <a:r>
              <a:rPr lang="en-US" sz="2400" dirty="0" err="1" smtClean="0">
                <a:latin typeface="Times New Roman" pitchFamily="18" charset="0"/>
              </a:rPr>
              <a:t>Pollicis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Brevis</a:t>
            </a:r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Opponens</a:t>
            </a:r>
            <a:r>
              <a:rPr lang="en-US" sz="2400" dirty="0" smtClean="0">
                <a:latin typeface="Times New Roman" pitchFamily="18" charset="0"/>
              </a:rPr>
              <a:t> P </a:t>
            </a:r>
            <a:r>
              <a:rPr lang="en-US" sz="2400" dirty="0" err="1" smtClean="0">
                <a:latin typeface="Times New Roman" pitchFamily="18" charset="0"/>
              </a:rPr>
              <a:t>Brevis</a:t>
            </a:r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 Adductor </a:t>
            </a:r>
            <a:r>
              <a:rPr lang="en-US" sz="2400" dirty="0" err="1" smtClean="0">
                <a:latin typeface="Times New Roman" pitchFamily="18" charset="0"/>
              </a:rPr>
              <a:t>Pollicis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97285" name="Rectangle 11"/>
          <p:cNvSpPr>
            <a:spLocks noChangeArrowheads="1"/>
          </p:cNvSpPr>
          <p:nvPr/>
        </p:nvSpPr>
        <p:spPr bwMode="auto">
          <a:xfrm>
            <a:off x="152400" y="2133600"/>
            <a:ext cx="2819400" cy="1200150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2400" u="sng">
                <a:solidFill>
                  <a:srgbClr val="FF00FF"/>
                </a:solidFill>
                <a:latin typeface="Times New Roman" pitchFamily="18" charset="0"/>
              </a:rPr>
              <a:t>INTEROSSEI</a:t>
            </a:r>
          </a:p>
          <a:p>
            <a:r>
              <a:rPr lang="en-US" sz="2400" b="0">
                <a:latin typeface="Times New Roman" pitchFamily="18" charset="0"/>
              </a:rPr>
              <a:t> 4 Palmar</a:t>
            </a:r>
          </a:p>
          <a:p>
            <a:r>
              <a:rPr lang="en-US" sz="2400" b="0">
                <a:latin typeface="Times New Roman" pitchFamily="18" charset="0"/>
              </a:rPr>
              <a:t> 4 Dorsal</a:t>
            </a:r>
          </a:p>
        </p:txBody>
      </p:sp>
      <p:sp>
        <p:nvSpPr>
          <p:cNvPr id="97286" name="Rectangle 12"/>
          <p:cNvSpPr>
            <a:spLocks noChangeArrowheads="1"/>
          </p:cNvSpPr>
          <p:nvPr/>
        </p:nvSpPr>
        <p:spPr bwMode="auto">
          <a:xfrm>
            <a:off x="152400" y="3429000"/>
            <a:ext cx="3048000" cy="835025"/>
          </a:xfrm>
          <a:prstGeom prst="rect">
            <a:avLst/>
          </a:prstGeom>
          <a:solidFill>
            <a:srgbClr val="00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2400" u="sng">
                <a:solidFill>
                  <a:srgbClr val="000099"/>
                </a:solidFill>
                <a:latin typeface="Times New Roman" pitchFamily="18" charset="0"/>
              </a:rPr>
              <a:t>LUMBRICALS</a:t>
            </a:r>
          </a:p>
          <a:p>
            <a:r>
              <a:rPr lang="en-US" sz="2400" b="0">
                <a:latin typeface="Times New Roman" pitchFamily="18" charset="0"/>
              </a:rPr>
              <a:t> Four in FDP tendons</a:t>
            </a:r>
          </a:p>
        </p:txBody>
      </p:sp>
      <p:sp>
        <p:nvSpPr>
          <p:cNvPr id="97287" name="Rectangle 13"/>
          <p:cNvSpPr>
            <a:spLocks noChangeArrowheads="1"/>
          </p:cNvSpPr>
          <p:nvPr/>
        </p:nvSpPr>
        <p:spPr bwMode="auto">
          <a:xfrm>
            <a:off x="152400" y="4343400"/>
            <a:ext cx="2895600" cy="1938992"/>
          </a:xfrm>
          <a:prstGeom prst="rect">
            <a:avLst/>
          </a:prstGeom>
          <a:solidFill>
            <a:srgbClr val="00FF9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2400" u="sng" dirty="0" smtClean="0">
                <a:solidFill>
                  <a:srgbClr val="FF0000"/>
                </a:solidFill>
                <a:latin typeface="Times New Roman" pitchFamily="18" charset="0"/>
              </a:rPr>
              <a:t>HYOPTHENAR</a:t>
            </a:r>
          </a:p>
          <a:p>
            <a:r>
              <a:rPr lang="en-US" sz="2400" dirty="0" smtClean="0">
                <a:latin typeface="Times New Roman" pitchFamily="18" charset="0"/>
              </a:rPr>
              <a:t> Palmaris </a:t>
            </a:r>
            <a:r>
              <a:rPr lang="en-US" sz="2400" dirty="0" err="1" smtClean="0">
                <a:latin typeface="Times New Roman" pitchFamily="18" charset="0"/>
              </a:rPr>
              <a:t>Brevis</a:t>
            </a:r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 Ab. </a:t>
            </a:r>
            <a:r>
              <a:rPr lang="en-US" sz="2400" dirty="0" err="1" smtClean="0">
                <a:latin typeface="Times New Roman" pitchFamily="18" charset="0"/>
              </a:rPr>
              <a:t>Digiti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Minimi</a:t>
            </a:r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 Flex. </a:t>
            </a:r>
            <a:r>
              <a:rPr lang="en-US" sz="2400" dirty="0" err="1" smtClean="0">
                <a:latin typeface="Times New Roman" pitchFamily="18" charset="0"/>
              </a:rPr>
              <a:t>Digiti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Minimi</a:t>
            </a:r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 Opp. </a:t>
            </a:r>
            <a:r>
              <a:rPr lang="en-US" sz="2400" dirty="0" err="1" smtClean="0">
                <a:latin typeface="Times New Roman" pitchFamily="18" charset="0"/>
              </a:rPr>
              <a:t>Digiti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Minimi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48142" name="Rectangle 14"/>
          <p:cNvSpPr>
            <a:spLocks noChangeArrowheads="1"/>
          </p:cNvSpPr>
          <p:nvPr/>
        </p:nvSpPr>
        <p:spPr bwMode="auto">
          <a:xfrm>
            <a:off x="3010171" y="-20638"/>
            <a:ext cx="24981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en-US" sz="3200" b="1" dirty="0">
                <a:solidFill>
                  <a:schemeClr val="tx2"/>
                </a:solidFill>
                <a:latin typeface="Arial Black" pitchFamily="34" charset="0"/>
              </a:rPr>
              <a:t>THE PALM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-Anatomy-of-Hand-31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8610600" cy="68625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-Anatomy-of-Hand-3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0321"/>
            <a:ext cx="8763000" cy="65722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intrinsic-muscles-of-Hand-pptx-8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3400"/>
            <a:ext cx="9144000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61</TotalTime>
  <Words>168</Words>
  <Application>Microsoft Office PowerPoint</Application>
  <PresentationFormat>On-screen Show (4:3)</PresentationFormat>
  <Paragraphs>51</Paragraphs>
  <Slides>44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Opulent</vt:lpstr>
      <vt:lpstr>Intrinsic  MUSCLES  OF  hand  (GROSS ANATOMY)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PALMAR INTEROSSEI</vt:lpstr>
      <vt:lpstr>DORSAL INTEROSSEI 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39</cp:revision>
  <dcterms:created xsi:type="dcterms:W3CDTF">2006-08-16T00:00:00Z</dcterms:created>
  <dcterms:modified xsi:type="dcterms:W3CDTF">2025-11-16T10:53:55Z</dcterms:modified>
</cp:coreProperties>
</file>