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Lst>
  <p:notesMasterIdLst>
    <p:notesMasterId r:id="rId49"/>
  </p:notesMasterIdLst>
  <p:sldIdLst>
    <p:sldId id="542" r:id="rId2"/>
    <p:sldId id="261" r:id="rId3"/>
    <p:sldId id="263" r:id="rId4"/>
    <p:sldId id="262" r:id="rId5"/>
    <p:sldId id="264" r:id="rId6"/>
    <p:sldId id="552" r:id="rId7"/>
    <p:sldId id="265" r:id="rId8"/>
    <p:sldId id="266" r:id="rId9"/>
    <p:sldId id="549" r:id="rId10"/>
    <p:sldId id="556" r:id="rId11"/>
    <p:sldId id="268" r:id="rId12"/>
    <p:sldId id="270" r:id="rId13"/>
    <p:sldId id="272" r:id="rId14"/>
    <p:sldId id="274" r:id="rId15"/>
    <p:sldId id="275" r:id="rId16"/>
    <p:sldId id="276" r:id="rId17"/>
    <p:sldId id="277" r:id="rId18"/>
    <p:sldId id="553" r:id="rId19"/>
    <p:sldId id="279" r:id="rId20"/>
    <p:sldId id="278" r:id="rId21"/>
    <p:sldId id="280" r:id="rId22"/>
    <p:sldId id="281" r:id="rId23"/>
    <p:sldId id="541" r:id="rId24"/>
    <p:sldId id="554" r:id="rId25"/>
    <p:sldId id="285" r:id="rId26"/>
    <p:sldId id="286" r:id="rId27"/>
    <p:sldId id="566" r:id="rId28"/>
    <p:sldId id="283" r:id="rId29"/>
    <p:sldId id="284" r:id="rId30"/>
    <p:sldId id="567" r:id="rId31"/>
    <p:sldId id="287" r:id="rId32"/>
    <p:sldId id="288" r:id="rId33"/>
    <p:sldId id="568" r:id="rId34"/>
    <p:sldId id="569" r:id="rId35"/>
    <p:sldId id="570" r:id="rId36"/>
    <p:sldId id="571" r:id="rId37"/>
    <p:sldId id="572" r:id="rId38"/>
    <p:sldId id="573" r:id="rId39"/>
    <p:sldId id="574" r:id="rId40"/>
    <p:sldId id="575" r:id="rId41"/>
    <p:sldId id="576" r:id="rId42"/>
    <p:sldId id="291" r:id="rId43"/>
    <p:sldId id="290" r:id="rId44"/>
    <p:sldId id="292" r:id="rId45"/>
    <p:sldId id="293" r:id="rId46"/>
    <p:sldId id="577" r:id="rId47"/>
    <p:sldId id="54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C7A939"/>
    <a:srgbClr val="2D8BF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58" autoAdjust="0"/>
    <p:restoredTop sz="94677"/>
  </p:normalViewPr>
  <p:slideViewPr>
    <p:cSldViewPr snapToGrid="0">
      <p:cViewPr>
        <p:scale>
          <a:sx n="60" d="100"/>
          <a:sy n="60" d="100"/>
        </p:scale>
        <p:origin x="-1392" y="-25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90"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YOGESH SONTAKKE" userId="726ac6cbf1fe28b3" providerId="LiveId" clId="{7CCF0185-17BB-4969-AAA5-CC44CFA92EDB}"/>
    <pc:docChg chg="undo custSel addSld modSld">
      <pc:chgData name="DR. YOGESH SONTAKKE" userId="726ac6cbf1fe28b3" providerId="LiveId" clId="{7CCF0185-17BB-4969-AAA5-CC44CFA92EDB}" dt="2017-08-23T11:34:44.450" v="733" actId="27636"/>
      <pc:docMkLst>
        <pc:docMk/>
      </pc:docMkLst>
      <pc:sldChg chg="addSp modSp modAnim">
        <pc:chgData name="DR. YOGESH SONTAKKE" userId="726ac6cbf1fe28b3" providerId="LiveId" clId="{7CCF0185-17BB-4969-AAA5-CC44CFA92EDB}" dt="2017-08-22T10:18:07.554" v="647" actId="13822"/>
        <pc:sldMkLst>
          <pc:docMk/>
          <pc:sldMk cId="2225871538" sldId="284"/>
        </pc:sldMkLst>
        <pc:spChg chg="mod">
          <ac:chgData name="DR. YOGESH SONTAKKE" userId="726ac6cbf1fe28b3" providerId="LiveId" clId="{7CCF0185-17BB-4969-AAA5-CC44CFA92EDB}" dt="2017-08-22T08:49:24.917" v="15" actId="13822"/>
          <ac:spMkLst>
            <pc:docMk/>
            <pc:sldMk cId="2225871538" sldId="284"/>
            <ac:spMk id="3" creationId="{171237FE-BA58-4560-A6E1-655511DAB6DF}"/>
          </ac:spMkLst>
        </pc:spChg>
        <pc:cxnChg chg="add mod">
          <ac:chgData name="DR. YOGESH SONTAKKE" userId="726ac6cbf1fe28b3" providerId="LiveId" clId="{7CCF0185-17BB-4969-AAA5-CC44CFA92EDB}" dt="2017-08-22T10:18:07.554" v="647" actId="13822"/>
          <ac:cxnSpMkLst>
            <pc:docMk/>
            <pc:sldMk cId="2225871538" sldId="284"/>
            <ac:cxnSpMk id="7" creationId="{4D0CBD86-F101-44CA-A656-69CF5B9DD33F}"/>
          </ac:cxnSpMkLst>
        </pc:cxnChg>
      </pc:sldChg>
      <pc:sldChg chg="addSp modSp modAnim">
        <pc:chgData name="DR. YOGESH SONTAKKE" userId="726ac6cbf1fe28b3" providerId="LiveId" clId="{7CCF0185-17BB-4969-AAA5-CC44CFA92EDB}" dt="2017-08-22T10:18:34.549" v="651" actId="13822"/>
        <pc:sldMkLst>
          <pc:docMk/>
          <pc:sldMk cId="834010401" sldId="285"/>
        </pc:sldMkLst>
        <pc:spChg chg="mod">
          <ac:chgData name="DR. YOGESH SONTAKKE" userId="726ac6cbf1fe28b3" providerId="LiveId" clId="{7CCF0185-17BB-4969-AAA5-CC44CFA92EDB}" dt="2017-08-22T08:50:06.571" v="17" actId="27636"/>
          <ac:spMkLst>
            <pc:docMk/>
            <pc:sldMk cId="834010401" sldId="285"/>
            <ac:spMk id="2" creationId="{A43F1A13-4521-4399-94A0-E403F99CBF43}"/>
          </ac:spMkLst>
        </pc:spChg>
        <pc:spChg chg="mod">
          <ac:chgData name="DR. YOGESH SONTAKKE" userId="726ac6cbf1fe28b3" providerId="LiveId" clId="{7CCF0185-17BB-4969-AAA5-CC44CFA92EDB}" dt="2017-08-22T08:52:20.139" v="67" actId="13822"/>
          <ac:spMkLst>
            <pc:docMk/>
            <pc:sldMk cId="834010401" sldId="285"/>
            <ac:spMk id="3" creationId="{86CB5B71-44C5-4F51-B649-DA63D2157C60}"/>
          </ac:spMkLst>
        </pc:spChg>
        <pc:cxnChg chg="add mod">
          <ac:chgData name="DR. YOGESH SONTAKKE" userId="726ac6cbf1fe28b3" providerId="LiveId" clId="{7CCF0185-17BB-4969-AAA5-CC44CFA92EDB}" dt="2017-08-22T10:18:34.549" v="651" actId="13822"/>
          <ac:cxnSpMkLst>
            <pc:docMk/>
            <pc:sldMk cId="834010401" sldId="285"/>
            <ac:cxnSpMk id="7" creationId="{213EFB3E-010A-48DF-89F8-19A3C3770D34}"/>
          </ac:cxnSpMkLst>
        </pc:cxnChg>
      </pc:sldChg>
      <pc:sldChg chg="modSp modAnim">
        <pc:chgData name="DR. YOGESH SONTAKKE" userId="726ac6cbf1fe28b3" providerId="LiveId" clId="{7CCF0185-17BB-4969-AAA5-CC44CFA92EDB}" dt="2017-08-23T11:30:29.314" v="684" actId="27636"/>
        <pc:sldMkLst>
          <pc:docMk/>
          <pc:sldMk cId="3053656216" sldId="286"/>
        </pc:sldMkLst>
        <pc:spChg chg="mod">
          <ac:chgData name="DR. YOGESH SONTAKKE" userId="726ac6cbf1fe28b3" providerId="LiveId" clId="{7CCF0185-17BB-4969-AAA5-CC44CFA92EDB}" dt="2017-08-23T11:30:29.314" v="684" actId="27636"/>
          <ac:spMkLst>
            <pc:docMk/>
            <pc:sldMk cId="3053656216" sldId="286"/>
            <ac:spMk id="3" creationId="{A992216E-E8C2-44F7-8DBD-09AAC6027201}"/>
          </ac:spMkLst>
        </pc:spChg>
      </pc:sldChg>
      <pc:sldChg chg="addSp delSp modSp modAnim">
        <pc:chgData name="DR. YOGESH SONTAKKE" userId="726ac6cbf1fe28b3" providerId="LiveId" clId="{7CCF0185-17BB-4969-AAA5-CC44CFA92EDB}" dt="2017-08-22T10:18:58.761" v="653" actId="13822"/>
        <pc:sldMkLst>
          <pc:docMk/>
          <pc:sldMk cId="2506358231" sldId="287"/>
        </pc:sldMkLst>
        <pc:spChg chg="del">
          <ac:chgData name="DR. YOGESH SONTAKKE" userId="726ac6cbf1fe28b3" providerId="LiveId" clId="{7CCF0185-17BB-4969-AAA5-CC44CFA92EDB}" dt="2017-08-22T08:53:27.655" v="79" actId="478"/>
          <ac:spMkLst>
            <pc:docMk/>
            <pc:sldMk cId="2506358231" sldId="287"/>
            <ac:spMk id="2" creationId="{086B9EB0-6154-46B8-A9EC-5EB92312B669}"/>
          </ac:spMkLst>
        </pc:spChg>
        <pc:spChg chg="mod">
          <ac:chgData name="DR. YOGESH SONTAKKE" userId="726ac6cbf1fe28b3" providerId="LiveId" clId="{7CCF0185-17BB-4969-AAA5-CC44CFA92EDB}" dt="2017-08-22T08:55:53.557" v="101" actId="13822"/>
          <ac:spMkLst>
            <pc:docMk/>
            <pc:sldMk cId="2506358231" sldId="287"/>
            <ac:spMk id="3" creationId="{4DF4370D-5737-49C4-BBF4-A374F1613D14}"/>
          </ac:spMkLst>
        </pc:spChg>
        <pc:cxnChg chg="add mod">
          <ac:chgData name="DR. YOGESH SONTAKKE" userId="726ac6cbf1fe28b3" providerId="LiveId" clId="{7CCF0185-17BB-4969-AAA5-CC44CFA92EDB}" dt="2017-08-22T10:18:58.761" v="653" actId="13822"/>
          <ac:cxnSpMkLst>
            <pc:docMk/>
            <pc:sldMk cId="2506358231" sldId="287"/>
            <ac:cxnSpMk id="7" creationId="{383FA3E7-5A03-4DF4-A10F-D8B97963BB2F}"/>
          </ac:cxnSpMkLst>
        </pc:cxnChg>
      </pc:sldChg>
      <pc:sldChg chg="addSp delSp modSp modAnim">
        <pc:chgData name="DR. YOGESH SONTAKKE" userId="726ac6cbf1fe28b3" providerId="LiveId" clId="{7CCF0185-17BB-4969-AAA5-CC44CFA92EDB}" dt="2017-08-23T11:30:52.998" v="686" actId="27636"/>
        <pc:sldMkLst>
          <pc:docMk/>
          <pc:sldMk cId="3489863697" sldId="288"/>
        </pc:sldMkLst>
        <pc:spChg chg="del">
          <ac:chgData name="DR. YOGESH SONTAKKE" userId="726ac6cbf1fe28b3" providerId="LiveId" clId="{7CCF0185-17BB-4969-AAA5-CC44CFA92EDB}" dt="2017-08-22T08:56:05.006" v="102" actId="478"/>
          <ac:spMkLst>
            <pc:docMk/>
            <pc:sldMk cId="3489863697" sldId="288"/>
            <ac:spMk id="2" creationId="{1B6242D0-6DBC-40ED-8665-A9F4858F0033}"/>
          </ac:spMkLst>
        </pc:spChg>
        <pc:spChg chg="mod">
          <ac:chgData name="DR. YOGESH SONTAKKE" userId="726ac6cbf1fe28b3" providerId="LiveId" clId="{7CCF0185-17BB-4969-AAA5-CC44CFA92EDB}" dt="2017-08-23T11:30:52.998" v="686" actId="27636"/>
          <ac:spMkLst>
            <pc:docMk/>
            <pc:sldMk cId="3489863697" sldId="288"/>
            <ac:spMk id="3" creationId="{EC663EE3-2B19-4191-A470-D6D515DFFF0E}"/>
          </ac:spMkLst>
        </pc:spChg>
        <pc:cxnChg chg="add mod">
          <ac:chgData name="DR. YOGESH SONTAKKE" userId="726ac6cbf1fe28b3" providerId="LiveId" clId="{7CCF0185-17BB-4969-AAA5-CC44CFA92EDB}" dt="2017-08-22T10:19:10.999" v="655" actId="13822"/>
          <ac:cxnSpMkLst>
            <pc:docMk/>
            <pc:sldMk cId="3489863697" sldId="288"/>
            <ac:cxnSpMk id="7" creationId="{B7272342-021D-464E-964F-AF1EB5AB3588}"/>
          </ac:cxnSpMkLst>
        </pc:cxnChg>
      </pc:sldChg>
      <pc:sldChg chg="modSp modAnim">
        <pc:chgData name="DR. YOGESH SONTAKKE" userId="726ac6cbf1fe28b3" providerId="LiveId" clId="{7CCF0185-17BB-4969-AAA5-CC44CFA92EDB}" dt="2017-08-22T09:30:45.364" v="189" actId="14100"/>
        <pc:sldMkLst>
          <pc:docMk/>
          <pc:sldMk cId="1734753930" sldId="289"/>
        </pc:sldMkLst>
        <pc:spChg chg="mod">
          <ac:chgData name="DR. YOGESH SONTAKKE" userId="726ac6cbf1fe28b3" providerId="LiveId" clId="{7CCF0185-17BB-4969-AAA5-CC44CFA92EDB}" dt="2017-08-22T09:30:43.030" v="188" actId="27636"/>
          <ac:spMkLst>
            <pc:docMk/>
            <pc:sldMk cId="1734753930" sldId="289"/>
            <ac:spMk id="2" creationId="{0832FB63-B794-468E-8565-601EDD9602D9}"/>
          </ac:spMkLst>
        </pc:spChg>
        <pc:spChg chg="mod">
          <ac:chgData name="DR. YOGESH SONTAKKE" userId="726ac6cbf1fe28b3" providerId="LiveId" clId="{7CCF0185-17BB-4969-AAA5-CC44CFA92EDB}" dt="2017-08-22T09:30:45.364" v="189" actId="14100"/>
          <ac:spMkLst>
            <pc:docMk/>
            <pc:sldMk cId="1734753930" sldId="289"/>
            <ac:spMk id="3" creationId="{CF81C658-AF1B-4846-A992-8FE1D2DB305B}"/>
          </ac:spMkLst>
        </pc:spChg>
      </pc:sldChg>
      <pc:sldChg chg="modSp modAnim">
        <pc:chgData name="DR. YOGESH SONTAKKE" userId="726ac6cbf1fe28b3" providerId="LiveId" clId="{7CCF0185-17BB-4969-AAA5-CC44CFA92EDB}" dt="2017-08-22T09:35:09.408" v="303" actId="13822"/>
        <pc:sldMkLst>
          <pc:docMk/>
          <pc:sldMk cId="177302126" sldId="290"/>
        </pc:sldMkLst>
        <pc:spChg chg="mod">
          <ac:chgData name="DR. YOGESH SONTAKKE" userId="726ac6cbf1fe28b3" providerId="LiveId" clId="{7CCF0185-17BB-4969-AAA5-CC44CFA92EDB}" dt="2017-08-22T09:31:01.128" v="200" actId="27636"/>
          <ac:spMkLst>
            <pc:docMk/>
            <pc:sldMk cId="177302126" sldId="290"/>
            <ac:spMk id="2" creationId="{D45811E2-60EF-4B40-8846-A1BF8A1E667C}"/>
          </ac:spMkLst>
        </pc:spChg>
        <pc:spChg chg="mod">
          <ac:chgData name="DR. YOGESH SONTAKKE" userId="726ac6cbf1fe28b3" providerId="LiveId" clId="{7CCF0185-17BB-4969-AAA5-CC44CFA92EDB}" dt="2017-08-22T09:35:09.408" v="303" actId="13822"/>
          <ac:spMkLst>
            <pc:docMk/>
            <pc:sldMk cId="177302126" sldId="290"/>
            <ac:spMk id="3" creationId="{B7A4E985-987D-4193-9FB3-BA8F6AD221E1}"/>
          </ac:spMkLst>
        </pc:spChg>
      </pc:sldChg>
      <pc:sldChg chg="modSp modAnim">
        <pc:chgData name="DR. YOGESH SONTAKKE" userId="726ac6cbf1fe28b3" providerId="LiveId" clId="{7CCF0185-17BB-4969-AAA5-CC44CFA92EDB}" dt="2017-08-23T11:31:41.737" v="711" actId="27636"/>
        <pc:sldMkLst>
          <pc:docMk/>
          <pc:sldMk cId="2417901867" sldId="291"/>
        </pc:sldMkLst>
        <pc:spChg chg="mod">
          <ac:chgData name="DR. YOGESH SONTAKKE" userId="726ac6cbf1fe28b3" providerId="LiveId" clId="{7CCF0185-17BB-4969-AAA5-CC44CFA92EDB}" dt="2017-08-22T09:56:25.759" v="390" actId="27636"/>
          <ac:spMkLst>
            <pc:docMk/>
            <pc:sldMk cId="2417901867" sldId="291"/>
            <ac:spMk id="2" creationId="{AB56FFA8-EA48-49C8-B403-5B8BBBB79BD4}"/>
          </ac:spMkLst>
        </pc:spChg>
        <pc:spChg chg="mod">
          <ac:chgData name="DR. YOGESH SONTAKKE" userId="726ac6cbf1fe28b3" providerId="LiveId" clId="{7CCF0185-17BB-4969-AAA5-CC44CFA92EDB}" dt="2017-08-23T11:31:41.737" v="711" actId="27636"/>
          <ac:spMkLst>
            <pc:docMk/>
            <pc:sldMk cId="2417901867" sldId="291"/>
            <ac:spMk id="3" creationId="{FEB36B26-B080-40F7-A268-88F970160973}"/>
          </ac:spMkLst>
        </pc:spChg>
      </pc:sldChg>
      <pc:sldChg chg="modSp">
        <pc:chgData name="DR. YOGESH SONTAKKE" userId="726ac6cbf1fe28b3" providerId="LiveId" clId="{7CCF0185-17BB-4969-AAA5-CC44CFA92EDB}" dt="2017-08-22T09:59:18.625" v="408" actId="13822"/>
        <pc:sldMkLst>
          <pc:docMk/>
          <pc:sldMk cId="683862153" sldId="292"/>
        </pc:sldMkLst>
        <pc:spChg chg="mod">
          <ac:chgData name="DR. YOGESH SONTAKKE" userId="726ac6cbf1fe28b3" providerId="LiveId" clId="{7CCF0185-17BB-4969-AAA5-CC44CFA92EDB}" dt="2017-08-22T09:59:18.625" v="408" actId="13822"/>
          <ac:spMkLst>
            <pc:docMk/>
            <pc:sldMk cId="683862153" sldId="292"/>
            <ac:spMk id="3" creationId="{DB915267-B6F7-4382-BE55-0627966ABF11}"/>
          </ac:spMkLst>
        </pc:spChg>
      </pc:sldChg>
      <pc:sldChg chg="modSp">
        <pc:chgData name="DR. YOGESH SONTAKKE" userId="726ac6cbf1fe28b3" providerId="LiveId" clId="{7CCF0185-17BB-4969-AAA5-CC44CFA92EDB}" dt="2017-08-22T09:59:57.673" v="424" actId="13822"/>
        <pc:sldMkLst>
          <pc:docMk/>
          <pc:sldMk cId="2435418244" sldId="293"/>
        </pc:sldMkLst>
        <pc:spChg chg="mod">
          <ac:chgData name="DR. YOGESH SONTAKKE" userId="726ac6cbf1fe28b3" providerId="LiveId" clId="{7CCF0185-17BB-4969-AAA5-CC44CFA92EDB}" dt="2017-08-22T09:59:39.435" v="411" actId="20577"/>
          <ac:spMkLst>
            <pc:docMk/>
            <pc:sldMk cId="2435418244" sldId="293"/>
            <ac:spMk id="2" creationId="{C4207CEC-6C5C-4B36-B5BC-C61C90EBF807}"/>
          </ac:spMkLst>
        </pc:spChg>
        <pc:spChg chg="mod">
          <ac:chgData name="DR. YOGESH SONTAKKE" userId="726ac6cbf1fe28b3" providerId="LiveId" clId="{7CCF0185-17BB-4969-AAA5-CC44CFA92EDB}" dt="2017-08-22T09:59:57.673" v="424" actId="13822"/>
          <ac:spMkLst>
            <pc:docMk/>
            <pc:sldMk cId="2435418244" sldId="293"/>
            <ac:spMk id="3" creationId="{500B8C6F-B31A-4A83-AD8D-32733E7B8B39}"/>
          </ac:spMkLst>
        </pc:spChg>
      </pc:sldChg>
      <pc:sldChg chg="modSp">
        <pc:chgData name="DR. YOGESH SONTAKKE" userId="726ac6cbf1fe28b3" providerId="LiveId" clId="{7CCF0185-17BB-4969-AAA5-CC44CFA92EDB}" dt="2017-08-23T11:32:53.678" v="723" actId="27636"/>
        <pc:sldMkLst>
          <pc:docMk/>
          <pc:sldMk cId="3594779471" sldId="294"/>
        </pc:sldMkLst>
        <pc:spChg chg="mod">
          <ac:chgData name="DR. YOGESH SONTAKKE" userId="726ac6cbf1fe28b3" providerId="LiveId" clId="{7CCF0185-17BB-4969-AAA5-CC44CFA92EDB}" dt="2017-08-23T11:32:53.678" v="723" actId="27636"/>
          <ac:spMkLst>
            <pc:docMk/>
            <pc:sldMk cId="3594779471" sldId="294"/>
            <ac:spMk id="3" creationId="{D67B45F7-C24C-4AE7-8A4D-5D1A0D6CD278}"/>
          </ac:spMkLst>
        </pc:spChg>
      </pc:sldChg>
      <pc:sldChg chg="modSp">
        <pc:chgData name="DR. YOGESH SONTAKKE" userId="726ac6cbf1fe28b3" providerId="LiveId" clId="{7CCF0185-17BB-4969-AAA5-CC44CFA92EDB}" dt="2017-08-22T10:01:16" v="432" actId="13822"/>
        <pc:sldMkLst>
          <pc:docMk/>
          <pc:sldMk cId="484725672" sldId="295"/>
        </pc:sldMkLst>
        <pc:spChg chg="mod">
          <ac:chgData name="DR. YOGESH SONTAKKE" userId="726ac6cbf1fe28b3" providerId="LiveId" clId="{7CCF0185-17BB-4969-AAA5-CC44CFA92EDB}" dt="2017-08-22T10:01:16" v="432" actId="13822"/>
          <ac:spMkLst>
            <pc:docMk/>
            <pc:sldMk cId="484725672" sldId="295"/>
            <ac:spMk id="3" creationId="{0C894B39-0D31-4B54-8C02-6C4449BBC60F}"/>
          </ac:spMkLst>
        </pc:spChg>
      </pc:sldChg>
      <pc:sldChg chg="modSp">
        <pc:chgData name="DR. YOGESH SONTAKKE" userId="726ac6cbf1fe28b3" providerId="LiveId" clId="{7CCF0185-17BB-4969-AAA5-CC44CFA92EDB}" dt="2017-08-23T11:34:13.866" v="730" actId="27636"/>
        <pc:sldMkLst>
          <pc:docMk/>
          <pc:sldMk cId="4238046841" sldId="296"/>
        </pc:sldMkLst>
        <pc:spChg chg="mod">
          <ac:chgData name="DR. YOGESH SONTAKKE" userId="726ac6cbf1fe28b3" providerId="LiveId" clId="{7CCF0185-17BB-4969-AAA5-CC44CFA92EDB}" dt="2017-08-22T10:01:23.942" v="434" actId="27636"/>
          <ac:spMkLst>
            <pc:docMk/>
            <pc:sldMk cId="4238046841" sldId="296"/>
            <ac:spMk id="2" creationId="{2D0595AC-FDC0-40D6-814B-D4F02E08853B}"/>
          </ac:spMkLst>
        </pc:spChg>
        <pc:spChg chg="mod">
          <ac:chgData name="DR. YOGESH SONTAKKE" userId="726ac6cbf1fe28b3" providerId="LiveId" clId="{7CCF0185-17BB-4969-AAA5-CC44CFA92EDB}" dt="2017-08-23T11:34:13.866" v="730" actId="27636"/>
          <ac:spMkLst>
            <pc:docMk/>
            <pc:sldMk cId="4238046841" sldId="296"/>
            <ac:spMk id="3" creationId="{99646B28-B8E8-4F1D-BE4D-28DAF1F08F10}"/>
          </ac:spMkLst>
        </pc:spChg>
      </pc:sldChg>
      <pc:sldChg chg="modSp modAnim">
        <pc:chgData name="DR. YOGESH SONTAKKE" userId="726ac6cbf1fe28b3" providerId="LiveId" clId="{7CCF0185-17BB-4969-AAA5-CC44CFA92EDB}" dt="2017-08-22T10:04:29.154" v="458" actId="13822"/>
        <pc:sldMkLst>
          <pc:docMk/>
          <pc:sldMk cId="4236949984" sldId="297"/>
        </pc:sldMkLst>
        <pc:spChg chg="mod">
          <ac:chgData name="DR. YOGESH SONTAKKE" userId="726ac6cbf1fe28b3" providerId="LiveId" clId="{7CCF0185-17BB-4969-AAA5-CC44CFA92EDB}" dt="2017-08-22T10:03:05.848" v="441" actId="27636"/>
          <ac:spMkLst>
            <pc:docMk/>
            <pc:sldMk cId="4236949984" sldId="297"/>
            <ac:spMk id="2" creationId="{00BC263C-925D-4F5A-B15E-F7164235373A}"/>
          </ac:spMkLst>
        </pc:spChg>
        <pc:spChg chg="mod">
          <ac:chgData name="DR. YOGESH SONTAKKE" userId="726ac6cbf1fe28b3" providerId="LiveId" clId="{7CCF0185-17BB-4969-AAA5-CC44CFA92EDB}" dt="2017-08-22T10:04:29.154" v="458" actId="13822"/>
          <ac:spMkLst>
            <pc:docMk/>
            <pc:sldMk cId="4236949984" sldId="297"/>
            <ac:spMk id="3" creationId="{97360FD9-D303-4EFB-91CA-B847BD102EDD}"/>
          </ac:spMkLst>
        </pc:spChg>
      </pc:sldChg>
      <pc:sldChg chg="modSp">
        <pc:chgData name="DR. YOGESH SONTAKKE" userId="726ac6cbf1fe28b3" providerId="LiveId" clId="{7CCF0185-17BB-4969-AAA5-CC44CFA92EDB}" dt="2017-08-22T10:05:17.283" v="461" actId="13822"/>
        <pc:sldMkLst>
          <pc:docMk/>
          <pc:sldMk cId="3000271518" sldId="298"/>
        </pc:sldMkLst>
        <pc:spChg chg="mod">
          <ac:chgData name="DR. YOGESH SONTAKKE" userId="726ac6cbf1fe28b3" providerId="LiveId" clId="{7CCF0185-17BB-4969-AAA5-CC44CFA92EDB}" dt="2017-08-22T10:05:17.283" v="461" actId="13822"/>
          <ac:spMkLst>
            <pc:docMk/>
            <pc:sldMk cId="3000271518" sldId="298"/>
            <ac:spMk id="3" creationId="{CC3FF269-C7CB-48FF-9D10-B4721E23C027}"/>
          </ac:spMkLst>
        </pc:spChg>
      </pc:sldChg>
      <pc:sldChg chg="modSp modAnim">
        <pc:chgData name="DR. YOGESH SONTAKKE" userId="726ac6cbf1fe28b3" providerId="LiveId" clId="{7CCF0185-17BB-4969-AAA5-CC44CFA92EDB}" dt="2017-08-22T10:05:58.760" v="482" actId="13822"/>
        <pc:sldMkLst>
          <pc:docMk/>
          <pc:sldMk cId="3204775203" sldId="299"/>
        </pc:sldMkLst>
        <pc:spChg chg="mod">
          <ac:chgData name="DR. YOGESH SONTAKKE" userId="726ac6cbf1fe28b3" providerId="LiveId" clId="{7CCF0185-17BB-4969-AAA5-CC44CFA92EDB}" dt="2017-08-22T10:05:58.760" v="482" actId="13822"/>
          <ac:spMkLst>
            <pc:docMk/>
            <pc:sldMk cId="3204775203" sldId="299"/>
            <ac:spMk id="3" creationId="{2388EBBE-159A-4672-9913-38CFD4E7ACF4}"/>
          </ac:spMkLst>
        </pc:spChg>
      </pc:sldChg>
      <pc:sldChg chg="modSp modAnim">
        <pc:chgData name="DR. YOGESH SONTAKKE" userId="726ac6cbf1fe28b3" providerId="LiveId" clId="{7CCF0185-17BB-4969-AAA5-CC44CFA92EDB}" dt="2017-08-22T10:07:25.716" v="509" actId="27636"/>
        <pc:sldMkLst>
          <pc:docMk/>
          <pc:sldMk cId="2545826927" sldId="300"/>
        </pc:sldMkLst>
        <pc:spChg chg="mod">
          <ac:chgData name="DR. YOGESH SONTAKKE" userId="726ac6cbf1fe28b3" providerId="LiveId" clId="{7CCF0185-17BB-4969-AAA5-CC44CFA92EDB}" dt="2017-08-22T10:07:00.004" v="496" actId="27636"/>
          <ac:spMkLst>
            <pc:docMk/>
            <pc:sldMk cId="2545826927" sldId="300"/>
            <ac:spMk id="2" creationId="{8E88C5CB-2DFF-4464-8E8D-C97D8C6833C2}"/>
          </ac:spMkLst>
        </pc:spChg>
        <pc:spChg chg="mod">
          <ac:chgData name="DR. YOGESH SONTAKKE" userId="726ac6cbf1fe28b3" providerId="LiveId" clId="{7CCF0185-17BB-4969-AAA5-CC44CFA92EDB}" dt="2017-08-22T10:07:25.716" v="509" actId="27636"/>
          <ac:spMkLst>
            <pc:docMk/>
            <pc:sldMk cId="2545826927" sldId="300"/>
            <ac:spMk id="3" creationId="{DE07A84D-322C-4FE7-A9AB-0CBCE28326A2}"/>
          </ac:spMkLst>
        </pc:spChg>
      </pc:sldChg>
      <pc:sldChg chg="modSp modAnim">
        <pc:chgData name="DR. YOGESH SONTAKKE" userId="726ac6cbf1fe28b3" providerId="LiveId" clId="{7CCF0185-17BB-4969-AAA5-CC44CFA92EDB}" dt="2017-08-22T10:06:32.093" v="494" actId="13822"/>
        <pc:sldMkLst>
          <pc:docMk/>
          <pc:sldMk cId="2292679671" sldId="301"/>
        </pc:sldMkLst>
        <pc:spChg chg="mod">
          <ac:chgData name="DR. YOGESH SONTAKKE" userId="726ac6cbf1fe28b3" providerId="LiveId" clId="{7CCF0185-17BB-4969-AAA5-CC44CFA92EDB}" dt="2017-08-22T10:06:17.137" v="486" actId="27636"/>
          <ac:spMkLst>
            <pc:docMk/>
            <pc:sldMk cId="2292679671" sldId="301"/>
            <ac:spMk id="2" creationId="{1BDB0E07-86DE-4762-B274-082E688C3C1C}"/>
          </ac:spMkLst>
        </pc:spChg>
        <pc:spChg chg="mod">
          <ac:chgData name="DR. YOGESH SONTAKKE" userId="726ac6cbf1fe28b3" providerId="LiveId" clId="{7CCF0185-17BB-4969-AAA5-CC44CFA92EDB}" dt="2017-08-22T10:06:32.093" v="494" actId="13822"/>
          <ac:spMkLst>
            <pc:docMk/>
            <pc:sldMk cId="2292679671" sldId="301"/>
            <ac:spMk id="3" creationId="{2388EBBE-159A-4672-9913-38CFD4E7ACF4}"/>
          </ac:spMkLst>
        </pc:spChg>
      </pc:sldChg>
      <pc:sldChg chg="addSp modSp modAnim">
        <pc:chgData name="DR. YOGESH SONTAKKE" userId="726ac6cbf1fe28b3" providerId="LiveId" clId="{7CCF0185-17BB-4969-AAA5-CC44CFA92EDB}" dt="2017-08-22T10:20:51.306" v="671" actId="13822"/>
        <pc:sldMkLst>
          <pc:docMk/>
          <pc:sldMk cId="4095304132" sldId="302"/>
        </pc:sldMkLst>
        <pc:spChg chg="mod">
          <ac:chgData name="DR. YOGESH SONTAKKE" userId="726ac6cbf1fe28b3" providerId="LiveId" clId="{7CCF0185-17BB-4969-AAA5-CC44CFA92EDB}" dt="2017-08-22T10:07:52.970" v="514" actId="1076"/>
          <ac:spMkLst>
            <pc:docMk/>
            <pc:sldMk cId="4095304132" sldId="302"/>
            <ac:spMk id="2" creationId="{0C25B2AD-6D0F-4D4B-88D9-A2CE9FB94FCC}"/>
          </ac:spMkLst>
        </pc:spChg>
        <pc:spChg chg="mod">
          <ac:chgData name="DR. YOGESH SONTAKKE" userId="726ac6cbf1fe28b3" providerId="LiveId" clId="{7CCF0185-17BB-4969-AAA5-CC44CFA92EDB}" dt="2017-08-22T10:09:15.443" v="532" actId="13822"/>
          <ac:spMkLst>
            <pc:docMk/>
            <pc:sldMk cId="4095304132" sldId="302"/>
            <ac:spMk id="3" creationId="{33D7086E-12DC-4AFA-9406-1DFA2024F898}"/>
          </ac:spMkLst>
        </pc:spChg>
        <pc:cxnChg chg="add mod">
          <ac:chgData name="DR. YOGESH SONTAKKE" userId="726ac6cbf1fe28b3" providerId="LiveId" clId="{7CCF0185-17BB-4969-AAA5-CC44CFA92EDB}" dt="2017-08-22T10:20:51.306" v="671" actId="13822"/>
          <ac:cxnSpMkLst>
            <pc:docMk/>
            <pc:sldMk cId="4095304132" sldId="302"/>
            <ac:cxnSpMk id="7" creationId="{44F4166B-D2FB-401E-A86F-A3FCFC561D68}"/>
          </ac:cxnSpMkLst>
        </pc:cxnChg>
      </pc:sldChg>
      <pc:sldChg chg="modSp modAnim">
        <pc:chgData name="DR. YOGESH SONTAKKE" userId="726ac6cbf1fe28b3" providerId="LiveId" clId="{7CCF0185-17BB-4969-AAA5-CC44CFA92EDB}" dt="2017-08-22T10:10:41.159" v="546" actId="13822"/>
        <pc:sldMkLst>
          <pc:docMk/>
          <pc:sldMk cId="2717059688" sldId="303"/>
        </pc:sldMkLst>
        <pc:spChg chg="mod">
          <ac:chgData name="DR. YOGESH SONTAKKE" userId="726ac6cbf1fe28b3" providerId="LiveId" clId="{7CCF0185-17BB-4969-AAA5-CC44CFA92EDB}" dt="2017-08-22T10:09:35.024" v="537" actId="27636"/>
          <ac:spMkLst>
            <pc:docMk/>
            <pc:sldMk cId="2717059688" sldId="303"/>
            <ac:spMk id="2" creationId="{58D6A239-B5C8-4FDB-B668-927E57CFDDD5}"/>
          </ac:spMkLst>
        </pc:spChg>
        <pc:spChg chg="mod">
          <ac:chgData name="DR. YOGESH SONTAKKE" userId="726ac6cbf1fe28b3" providerId="LiveId" clId="{7CCF0185-17BB-4969-AAA5-CC44CFA92EDB}" dt="2017-08-22T10:10:41.159" v="546" actId="13822"/>
          <ac:spMkLst>
            <pc:docMk/>
            <pc:sldMk cId="2717059688" sldId="303"/>
            <ac:spMk id="3" creationId="{C6B352C5-4830-4A70-9736-D160FEAD8ED4}"/>
          </ac:spMkLst>
        </pc:spChg>
      </pc:sldChg>
      <pc:sldChg chg="addSp modSp">
        <pc:chgData name="DR. YOGESH SONTAKKE" userId="726ac6cbf1fe28b3" providerId="LiveId" clId="{7CCF0185-17BB-4969-AAA5-CC44CFA92EDB}" dt="2017-08-22T10:17:51.986" v="645" actId="13822"/>
        <pc:sldMkLst>
          <pc:docMk/>
          <pc:sldMk cId="1292803427" sldId="304"/>
        </pc:sldMkLst>
        <pc:cxnChg chg="add mod">
          <ac:chgData name="DR. YOGESH SONTAKKE" userId="726ac6cbf1fe28b3" providerId="LiveId" clId="{7CCF0185-17BB-4969-AAA5-CC44CFA92EDB}" dt="2017-08-22T10:17:51.986" v="645" actId="13822"/>
          <ac:cxnSpMkLst>
            <pc:docMk/>
            <pc:sldMk cId="1292803427" sldId="304"/>
            <ac:cxnSpMk id="5" creationId="{5F015171-0524-43A3-BEA2-84CBEFCE3F1A}"/>
          </ac:cxnSpMkLst>
        </pc:cxnChg>
      </pc:sldChg>
      <pc:sldChg chg="addSp modSp">
        <pc:chgData name="DR. YOGESH SONTAKKE" userId="726ac6cbf1fe28b3" providerId="LiveId" clId="{7CCF0185-17BB-4969-AAA5-CC44CFA92EDB}" dt="2017-08-22T10:18:21.701" v="649" actId="13822"/>
        <pc:sldMkLst>
          <pc:docMk/>
          <pc:sldMk cId="1221783243" sldId="305"/>
        </pc:sldMkLst>
        <pc:cxnChg chg="add mod">
          <ac:chgData name="DR. YOGESH SONTAKKE" userId="726ac6cbf1fe28b3" providerId="LiveId" clId="{7CCF0185-17BB-4969-AAA5-CC44CFA92EDB}" dt="2017-08-22T10:18:21.701" v="649" actId="13822"/>
          <ac:cxnSpMkLst>
            <pc:docMk/>
            <pc:sldMk cId="1221783243" sldId="305"/>
            <ac:cxnSpMk id="8" creationId="{AD523739-8E65-4F46-B1CD-1FE85E1850A4}"/>
          </ac:cxnSpMkLst>
        </pc:cxnChg>
      </pc:sldChg>
      <pc:sldChg chg="addSp modSp">
        <pc:chgData name="DR. YOGESH SONTAKKE" userId="726ac6cbf1fe28b3" providerId="LiveId" clId="{7CCF0185-17BB-4969-AAA5-CC44CFA92EDB}" dt="2017-08-22T10:19:27.239" v="657" actId="13822"/>
        <pc:sldMkLst>
          <pc:docMk/>
          <pc:sldMk cId="3931936350" sldId="306"/>
        </pc:sldMkLst>
        <pc:cxnChg chg="add mod">
          <ac:chgData name="DR. YOGESH SONTAKKE" userId="726ac6cbf1fe28b3" providerId="LiveId" clId="{7CCF0185-17BB-4969-AAA5-CC44CFA92EDB}" dt="2017-08-22T10:19:27.239" v="657" actId="13822"/>
          <ac:cxnSpMkLst>
            <pc:docMk/>
            <pc:sldMk cId="3931936350" sldId="306"/>
            <ac:cxnSpMk id="7" creationId="{0D9E2A3A-7685-4A65-B091-13B459951B4E}"/>
          </ac:cxnSpMkLst>
        </pc:cxnChg>
      </pc:sldChg>
      <pc:sldChg chg="addSp modSp">
        <pc:chgData name="DR. YOGESH SONTAKKE" userId="726ac6cbf1fe28b3" providerId="LiveId" clId="{7CCF0185-17BB-4969-AAA5-CC44CFA92EDB}" dt="2017-08-22T10:19:48.074" v="661" actId="13822"/>
        <pc:sldMkLst>
          <pc:docMk/>
          <pc:sldMk cId="2560588780" sldId="307"/>
        </pc:sldMkLst>
        <pc:cxnChg chg="add mod">
          <ac:chgData name="DR. YOGESH SONTAKKE" userId="726ac6cbf1fe28b3" providerId="LiveId" clId="{7CCF0185-17BB-4969-AAA5-CC44CFA92EDB}" dt="2017-08-22T10:19:40.670" v="659" actId="13822"/>
          <ac:cxnSpMkLst>
            <pc:docMk/>
            <pc:sldMk cId="2560588780" sldId="307"/>
            <ac:cxnSpMk id="7" creationId="{9BD2CE34-2795-497E-8447-3A545F07AF7E}"/>
          </ac:cxnSpMkLst>
        </pc:cxnChg>
        <pc:cxnChg chg="add mod">
          <ac:chgData name="DR. YOGESH SONTAKKE" userId="726ac6cbf1fe28b3" providerId="LiveId" clId="{7CCF0185-17BB-4969-AAA5-CC44CFA92EDB}" dt="2017-08-22T10:19:48.074" v="661" actId="13822"/>
          <ac:cxnSpMkLst>
            <pc:docMk/>
            <pc:sldMk cId="2560588780" sldId="307"/>
            <ac:cxnSpMk id="9" creationId="{C899CBB7-A4DA-44F9-8704-6F75196FC3DF}"/>
          </ac:cxnSpMkLst>
        </pc:cxnChg>
      </pc:sldChg>
      <pc:sldChg chg="addSp delSp modSp">
        <pc:chgData name="DR. YOGESH SONTAKKE" userId="726ac6cbf1fe28b3" providerId="LiveId" clId="{7CCF0185-17BB-4969-AAA5-CC44CFA92EDB}" dt="2017-08-22T10:20:21.460" v="667" actId="13822"/>
        <pc:sldMkLst>
          <pc:docMk/>
          <pc:sldMk cId="3826431544" sldId="308"/>
        </pc:sldMkLst>
        <pc:cxnChg chg="add del mod">
          <ac:chgData name="DR. YOGESH SONTAKKE" userId="726ac6cbf1fe28b3" providerId="LiveId" clId="{7CCF0185-17BB-4969-AAA5-CC44CFA92EDB}" dt="2017-08-22T10:20:00.105" v="663" actId="13822"/>
          <ac:cxnSpMkLst>
            <pc:docMk/>
            <pc:sldMk cId="3826431544" sldId="308"/>
            <ac:cxnSpMk id="8" creationId="{F2A132AE-8576-4108-840B-FD7636567EF4}"/>
          </ac:cxnSpMkLst>
        </pc:cxnChg>
        <pc:cxnChg chg="add mod">
          <ac:chgData name="DR. YOGESH SONTAKKE" userId="726ac6cbf1fe28b3" providerId="LiveId" clId="{7CCF0185-17BB-4969-AAA5-CC44CFA92EDB}" dt="2017-08-22T10:20:09.582" v="665" actId="13822"/>
          <ac:cxnSpMkLst>
            <pc:docMk/>
            <pc:sldMk cId="3826431544" sldId="308"/>
            <ac:cxnSpMk id="10" creationId="{BA8EE684-BA6B-43B5-A312-4C7FAC0ECE00}"/>
          </ac:cxnSpMkLst>
        </pc:cxnChg>
        <pc:cxnChg chg="add mod">
          <ac:chgData name="DR. YOGESH SONTAKKE" userId="726ac6cbf1fe28b3" providerId="LiveId" clId="{7CCF0185-17BB-4969-AAA5-CC44CFA92EDB}" dt="2017-08-22T10:20:21.460" v="667" actId="13822"/>
          <ac:cxnSpMkLst>
            <pc:docMk/>
            <pc:sldMk cId="3826431544" sldId="308"/>
            <ac:cxnSpMk id="12" creationId="{93114300-07E9-495C-B64B-2780853C676C}"/>
          </ac:cxnSpMkLst>
        </pc:cxnChg>
      </pc:sldChg>
      <pc:sldChg chg="addSp modSp">
        <pc:chgData name="DR. YOGESH SONTAKKE" userId="726ac6cbf1fe28b3" providerId="LiveId" clId="{7CCF0185-17BB-4969-AAA5-CC44CFA92EDB}" dt="2017-08-22T10:20:39.903" v="669" actId="13822"/>
        <pc:sldMkLst>
          <pc:docMk/>
          <pc:sldMk cId="2270980584" sldId="309"/>
        </pc:sldMkLst>
        <pc:cxnChg chg="add mod">
          <ac:chgData name="DR. YOGESH SONTAKKE" userId="726ac6cbf1fe28b3" providerId="LiveId" clId="{7CCF0185-17BB-4969-AAA5-CC44CFA92EDB}" dt="2017-08-22T10:20:39.903" v="669" actId="13822"/>
          <ac:cxnSpMkLst>
            <pc:docMk/>
            <pc:sldMk cId="2270980584" sldId="309"/>
            <ac:cxnSpMk id="8" creationId="{E98947E1-75FD-40B2-AE29-9C1754083BC1}"/>
          </ac:cxnSpMkLst>
        </pc:cxnChg>
      </pc:sldChg>
      <pc:sldChg chg="addSp modSp modAnim">
        <pc:chgData name="DR. YOGESH SONTAKKE" userId="726ac6cbf1fe28b3" providerId="LiveId" clId="{7CCF0185-17BB-4969-AAA5-CC44CFA92EDB}" dt="2017-08-22T10:21:24.964" v="677" actId="13822"/>
        <pc:sldMkLst>
          <pc:docMk/>
          <pc:sldMk cId="1366274536" sldId="310"/>
        </pc:sldMkLst>
        <pc:spChg chg="mod">
          <ac:chgData name="DR. YOGESH SONTAKKE" userId="726ac6cbf1fe28b3" providerId="LiveId" clId="{7CCF0185-17BB-4969-AAA5-CC44CFA92EDB}" dt="2017-08-22T10:11:34.548" v="549" actId="14100"/>
          <ac:spMkLst>
            <pc:docMk/>
            <pc:sldMk cId="1366274536" sldId="310"/>
            <ac:spMk id="2" creationId="{D6EC1886-A21A-4643-8326-3371DDEE7BC9}"/>
          </ac:spMkLst>
        </pc:spChg>
        <pc:spChg chg="mod">
          <ac:chgData name="DR. YOGESH SONTAKKE" userId="726ac6cbf1fe28b3" providerId="LiveId" clId="{7CCF0185-17BB-4969-AAA5-CC44CFA92EDB}" dt="2017-08-22T10:13:01.401" v="584" actId="13822"/>
          <ac:spMkLst>
            <pc:docMk/>
            <pc:sldMk cId="1366274536" sldId="310"/>
            <ac:spMk id="3" creationId="{578202CB-AACF-4FAE-A0AD-453B1A948736}"/>
          </ac:spMkLst>
        </pc:spChg>
        <pc:cxnChg chg="add mod">
          <ac:chgData name="DR. YOGESH SONTAKKE" userId="726ac6cbf1fe28b3" providerId="LiveId" clId="{7CCF0185-17BB-4969-AAA5-CC44CFA92EDB}" dt="2017-08-22T10:21:24.964" v="677" actId="13822"/>
          <ac:cxnSpMkLst>
            <pc:docMk/>
            <pc:sldMk cId="1366274536" sldId="310"/>
            <ac:cxnSpMk id="7" creationId="{1C4DB700-06B7-4310-9E77-7AC9C498EED5}"/>
          </ac:cxnSpMkLst>
        </pc:cxnChg>
      </pc:sldChg>
      <pc:sldChg chg="addSp delSp modSp modAnim">
        <pc:chgData name="DR. YOGESH SONTAKKE" userId="726ac6cbf1fe28b3" providerId="LiveId" clId="{7CCF0185-17BB-4969-AAA5-CC44CFA92EDB}" dt="2017-08-22T10:21:44.355" v="679" actId="13822"/>
        <pc:sldMkLst>
          <pc:docMk/>
          <pc:sldMk cId="3103168175" sldId="311"/>
        </pc:sldMkLst>
        <pc:spChg chg="del">
          <ac:chgData name="DR. YOGESH SONTAKKE" userId="726ac6cbf1fe28b3" providerId="LiveId" clId="{7CCF0185-17BB-4969-AAA5-CC44CFA92EDB}" dt="2017-08-22T10:13:29.611" v="586" actId="478"/>
          <ac:spMkLst>
            <pc:docMk/>
            <pc:sldMk cId="3103168175" sldId="311"/>
            <ac:spMk id="2" creationId="{D6EC1886-A21A-4643-8326-3371DDEE7BC9}"/>
          </ac:spMkLst>
        </pc:spChg>
        <pc:spChg chg="mod">
          <ac:chgData name="DR. YOGESH SONTAKKE" userId="726ac6cbf1fe28b3" providerId="LiveId" clId="{7CCF0185-17BB-4969-AAA5-CC44CFA92EDB}" dt="2017-08-22T10:15:05.747" v="631" actId="13822"/>
          <ac:spMkLst>
            <pc:docMk/>
            <pc:sldMk cId="3103168175" sldId="311"/>
            <ac:spMk id="3" creationId="{578202CB-AACF-4FAE-A0AD-453B1A948736}"/>
          </ac:spMkLst>
        </pc:spChg>
        <pc:spChg chg="add del mod">
          <ac:chgData name="DR. YOGESH SONTAKKE" userId="726ac6cbf1fe28b3" providerId="LiveId" clId="{7CCF0185-17BB-4969-AAA5-CC44CFA92EDB}" dt="2017-08-22T10:13:32.970" v="587" actId="478"/>
          <ac:spMkLst>
            <pc:docMk/>
            <pc:sldMk cId="3103168175" sldId="311"/>
            <ac:spMk id="7" creationId="{C328C4B1-A7BA-4A41-97D0-9A0CE361C33F}"/>
          </ac:spMkLst>
        </pc:spChg>
        <pc:spChg chg="add">
          <ac:chgData name="DR. YOGESH SONTAKKE" userId="726ac6cbf1fe28b3" providerId="LiveId" clId="{7CCF0185-17BB-4969-AAA5-CC44CFA92EDB}" dt="2017-08-22T10:13:25.980" v="585" actId="13822"/>
          <ac:spMkLst>
            <pc:docMk/>
            <pc:sldMk cId="3103168175" sldId="311"/>
            <ac:spMk id="8" creationId="{FEF3D6EF-AEC3-45FB-94FD-ABD5D324C20F}"/>
          </ac:spMkLst>
        </pc:spChg>
        <pc:cxnChg chg="add mod">
          <ac:chgData name="DR. YOGESH SONTAKKE" userId="726ac6cbf1fe28b3" providerId="LiveId" clId="{7CCF0185-17BB-4969-AAA5-CC44CFA92EDB}" dt="2017-08-22T10:21:44.355" v="679" actId="13822"/>
          <ac:cxnSpMkLst>
            <pc:docMk/>
            <pc:sldMk cId="3103168175" sldId="311"/>
            <ac:cxnSpMk id="11" creationId="{315F24A8-B37D-4C8C-AD76-BDDB50B5D7F6}"/>
          </ac:cxnSpMkLst>
        </pc:cxnChg>
      </pc:sldChg>
      <pc:sldChg chg="addSp modSp">
        <pc:chgData name="DR. YOGESH SONTAKKE" userId="726ac6cbf1fe28b3" providerId="LiveId" clId="{7CCF0185-17BB-4969-AAA5-CC44CFA92EDB}" dt="2017-08-22T10:22:04.669" v="681" actId="13822"/>
        <pc:sldMkLst>
          <pc:docMk/>
          <pc:sldMk cId="56171524" sldId="312"/>
        </pc:sldMkLst>
        <pc:spChg chg="mod">
          <ac:chgData name="DR. YOGESH SONTAKKE" userId="726ac6cbf1fe28b3" providerId="LiveId" clId="{7CCF0185-17BB-4969-AAA5-CC44CFA92EDB}" dt="2017-08-22T10:15:28.370" v="634" actId="1076"/>
          <ac:spMkLst>
            <pc:docMk/>
            <pc:sldMk cId="56171524" sldId="312"/>
            <ac:spMk id="2" creationId="{CBA6B72D-153C-4C64-AFF4-390557AD623D}"/>
          </ac:spMkLst>
        </pc:spChg>
        <pc:spChg chg="mod">
          <ac:chgData name="DR. YOGESH SONTAKKE" userId="726ac6cbf1fe28b3" providerId="LiveId" clId="{7CCF0185-17BB-4969-AAA5-CC44CFA92EDB}" dt="2017-08-22T10:16:28.605" v="641" actId="13822"/>
          <ac:spMkLst>
            <pc:docMk/>
            <pc:sldMk cId="56171524" sldId="312"/>
            <ac:spMk id="3" creationId="{30257675-BA62-475A-B299-C18A19C734BB}"/>
          </ac:spMkLst>
        </pc:spChg>
        <pc:cxnChg chg="add mod">
          <ac:chgData name="DR. YOGESH SONTAKKE" userId="726ac6cbf1fe28b3" providerId="LiveId" clId="{7CCF0185-17BB-4969-AAA5-CC44CFA92EDB}" dt="2017-08-22T10:22:04.669" v="681" actId="13822"/>
          <ac:cxnSpMkLst>
            <pc:docMk/>
            <pc:sldMk cId="56171524" sldId="312"/>
            <ac:cxnSpMk id="7" creationId="{9B66F61C-9E6E-4B64-AC6A-6952C9693E89}"/>
          </ac:cxnSpMkLst>
        </pc:cxnChg>
      </pc:sldChg>
      <pc:sldChg chg="modSp modAnim">
        <pc:chgData name="DR. YOGESH SONTAKKE" userId="726ac6cbf1fe28b3" providerId="LiveId" clId="{7CCF0185-17BB-4969-AAA5-CC44CFA92EDB}" dt="2017-08-23T11:34:44.450" v="733" actId="27636"/>
        <pc:sldMkLst>
          <pc:docMk/>
          <pc:sldMk cId="1662716187" sldId="313"/>
        </pc:sldMkLst>
        <pc:spChg chg="mod">
          <ac:chgData name="DR. YOGESH SONTAKKE" userId="726ac6cbf1fe28b3" providerId="LiveId" clId="{7CCF0185-17BB-4969-AAA5-CC44CFA92EDB}" dt="2017-08-23T11:34:44.450" v="733" actId="27636"/>
          <ac:spMkLst>
            <pc:docMk/>
            <pc:sldMk cId="1662716187" sldId="313"/>
            <ac:spMk id="3" creationId="{12C3B387-1304-4DA6-B21B-0117D84A698E}"/>
          </ac:spMkLst>
        </pc:spChg>
      </pc:sldChg>
      <pc:sldChg chg="addSp modSp">
        <pc:chgData name="DR. YOGESH SONTAKKE" userId="726ac6cbf1fe28b3" providerId="LiveId" clId="{7CCF0185-17BB-4969-AAA5-CC44CFA92EDB}" dt="2017-08-22T10:21:00.809" v="673" actId="13822"/>
        <pc:sldMkLst>
          <pc:docMk/>
          <pc:sldMk cId="4905107" sldId="314"/>
        </pc:sldMkLst>
        <pc:cxnChg chg="add mod">
          <ac:chgData name="DR. YOGESH SONTAKKE" userId="726ac6cbf1fe28b3" providerId="LiveId" clId="{7CCF0185-17BB-4969-AAA5-CC44CFA92EDB}" dt="2017-08-22T10:21:00.809" v="673" actId="13822"/>
          <ac:cxnSpMkLst>
            <pc:docMk/>
            <pc:sldMk cId="4905107" sldId="314"/>
            <ac:cxnSpMk id="5" creationId="{E161C83B-FF24-4694-8593-EDBEDE5D7CD5}"/>
          </ac:cxnSpMkLst>
        </pc:cxnChg>
      </pc:sldChg>
      <pc:sldChg chg="addSp modSp">
        <pc:chgData name="DR. YOGESH SONTAKKE" userId="726ac6cbf1fe28b3" providerId="LiveId" clId="{7CCF0185-17BB-4969-AAA5-CC44CFA92EDB}" dt="2017-08-22T10:21:13.705" v="675" actId="13822"/>
        <pc:sldMkLst>
          <pc:docMk/>
          <pc:sldMk cId="5001071" sldId="315"/>
        </pc:sldMkLst>
        <pc:cxnChg chg="add mod">
          <ac:chgData name="DR. YOGESH SONTAKKE" userId="726ac6cbf1fe28b3" providerId="LiveId" clId="{7CCF0185-17BB-4969-AAA5-CC44CFA92EDB}" dt="2017-08-22T10:21:13.705" v="675" actId="13822"/>
          <ac:cxnSpMkLst>
            <pc:docMk/>
            <pc:sldMk cId="5001071" sldId="315"/>
            <ac:cxnSpMk id="8" creationId="{A6649006-EC2D-4833-920C-A37CB1D72ECC}"/>
          </ac:cxnSpMkLst>
        </pc:cxnChg>
      </pc:sldChg>
      <pc:sldChg chg="modSp add modAnim">
        <pc:chgData name="DR. YOGESH SONTAKKE" userId="726ac6cbf1fe28b3" providerId="LiveId" clId="{7CCF0185-17BB-4969-AAA5-CC44CFA92EDB}" dt="2017-08-23T11:31:11.902" v="690" actId="27636"/>
        <pc:sldMkLst>
          <pc:docMk/>
          <pc:sldMk cId="2275174147" sldId="316"/>
        </pc:sldMkLst>
        <pc:spChg chg="mod">
          <ac:chgData name="DR. YOGESH SONTAKKE" userId="726ac6cbf1fe28b3" providerId="LiveId" clId="{7CCF0185-17BB-4969-AAA5-CC44CFA92EDB}" dt="2017-08-23T11:31:11.902" v="690" actId="27636"/>
          <ac:spMkLst>
            <pc:docMk/>
            <pc:sldMk cId="2275174147" sldId="316"/>
            <ac:spMk id="3" creationId="{B7A4E985-987D-4193-9FB3-BA8F6AD221E1}"/>
          </ac:spMkLst>
        </pc:spChg>
      </pc:sldChg>
    </pc:docChg>
  </pc:docChgLst>
  <pc:docChgLst>
    <pc:chgData name="DR. YOGESH SONTAKKE" userId="726ac6cbf1fe28b3" providerId="LiveId" clId="{596A97DC-9B91-4C67-9CE1-6912B76C67A6}"/>
    <pc:docChg chg="modSld">
      <pc:chgData name="DR. YOGESH SONTAKKE" userId="726ac6cbf1fe28b3" providerId="LiveId" clId="{596A97DC-9B91-4C67-9CE1-6912B76C67A6}" dt="2017-09-06T19:05:49.361" v="187"/>
      <pc:docMkLst>
        <pc:docMk/>
      </pc:docMkLst>
      <pc:sldChg chg="modSp">
        <pc:chgData name="DR. YOGESH SONTAKKE" userId="726ac6cbf1fe28b3" providerId="LiveId" clId="{596A97DC-9B91-4C67-9CE1-6912B76C67A6}" dt="2017-09-06T17:49:32.232" v="1"/>
        <pc:sldMkLst>
          <pc:docMk/>
          <pc:sldMk cId="1906611828" sldId="283"/>
        </pc:sldMkLst>
        <pc:spChg chg="mod">
          <ac:chgData name="DR. YOGESH SONTAKKE" userId="726ac6cbf1fe28b3" providerId="LiveId" clId="{596A97DC-9B91-4C67-9CE1-6912B76C67A6}" dt="2017-09-06T17:49:32.232" v="1"/>
          <ac:spMkLst>
            <pc:docMk/>
            <pc:sldMk cId="1906611828" sldId="283"/>
            <ac:spMk id="3" creationId="{3AD35107-8024-4037-86BC-87EB2CF1183C}"/>
          </ac:spMkLst>
        </pc:spChg>
      </pc:sldChg>
      <pc:sldChg chg="modSp">
        <pc:chgData name="DR. YOGESH SONTAKKE" userId="726ac6cbf1fe28b3" providerId="LiveId" clId="{596A97DC-9B91-4C67-9CE1-6912B76C67A6}" dt="2017-09-06T18:54:57.276" v="143"/>
        <pc:sldMkLst>
          <pc:docMk/>
          <pc:sldMk cId="2225871538" sldId="284"/>
        </pc:sldMkLst>
        <pc:spChg chg="mod">
          <ac:chgData name="DR. YOGESH SONTAKKE" userId="726ac6cbf1fe28b3" providerId="LiveId" clId="{596A97DC-9B91-4C67-9CE1-6912B76C67A6}" dt="2017-09-06T18:54:57.276" v="143"/>
          <ac:spMkLst>
            <pc:docMk/>
            <pc:sldMk cId="2225871538" sldId="284"/>
            <ac:spMk id="3" creationId="{171237FE-BA58-4560-A6E1-655511DAB6DF}"/>
          </ac:spMkLst>
        </pc:spChg>
      </pc:sldChg>
      <pc:sldChg chg="modSp">
        <pc:chgData name="DR. YOGESH SONTAKKE" userId="726ac6cbf1fe28b3" providerId="LiveId" clId="{596A97DC-9B91-4C67-9CE1-6912B76C67A6}" dt="2017-09-06T18:55:38.864" v="144"/>
        <pc:sldMkLst>
          <pc:docMk/>
          <pc:sldMk cId="834010401" sldId="285"/>
        </pc:sldMkLst>
        <pc:spChg chg="mod">
          <ac:chgData name="DR. YOGESH SONTAKKE" userId="726ac6cbf1fe28b3" providerId="LiveId" clId="{596A97DC-9B91-4C67-9CE1-6912B76C67A6}" dt="2017-09-06T18:55:38.864" v="144"/>
          <ac:spMkLst>
            <pc:docMk/>
            <pc:sldMk cId="834010401" sldId="285"/>
            <ac:spMk id="3" creationId="{86CB5B71-44C5-4F51-B649-DA63D2157C60}"/>
          </ac:spMkLst>
        </pc:spChg>
      </pc:sldChg>
      <pc:sldChg chg="modSp">
        <pc:chgData name="DR. YOGESH SONTAKKE" userId="726ac6cbf1fe28b3" providerId="LiveId" clId="{596A97DC-9B91-4C67-9CE1-6912B76C67A6}" dt="2017-09-06T17:56:13.931" v="13"/>
        <pc:sldMkLst>
          <pc:docMk/>
          <pc:sldMk cId="3053656216" sldId="286"/>
        </pc:sldMkLst>
        <pc:spChg chg="mod">
          <ac:chgData name="DR. YOGESH SONTAKKE" userId="726ac6cbf1fe28b3" providerId="LiveId" clId="{596A97DC-9B91-4C67-9CE1-6912B76C67A6}" dt="2017-09-06T17:56:13.931" v="13"/>
          <ac:spMkLst>
            <pc:docMk/>
            <pc:sldMk cId="3053656216" sldId="286"/>
            <ac:spMk id="3" creationId="{A992216E-E8C2-44F7-8DBD-09AAC6027201}"/>
          </ac:spMkLst>
        </pc:spChg>
      </pc:sldChg>
      <pc:sldChg chg="modSp">
        <pc:chgData name="DR. YOGESH SONTAKKE" userId="726ac6cbf1fe28b3" providerId="LiveId" clId="{596A97DC-9B91-4C67-9CE1-6912B76C67A6}" dt="2017-09-06T18:56:35.108" v="148"/>
        <pc:sldMkLst>
          <pc:docMk/>
          <pc:sldMk cId="2506358231" sldId="287"/>
        </pc:sldMkLst>
        <pc:spChg chg="mod">
          <ac:chgData name="DR. YOGESH SONTAKKE" userId="726ac6cbf1fe28b3" providerId="LiveId" clId="{596A97DC-9B91-4C67-9CE1-6912B76C67A6}" dt="2017-09-06T18:56:35.108" v="148"/>
          <ac:spMkLst>
            <pc:docMk/>
            <pc:sldMk cId="2506358231" sldId="287"/>
            <ac:spMk id="3" creationId="{4DF4370D-5737-49C4-BBF4-A374F1613D14}"/>
          </ac:spMkLst>
        </pc:spChg>
      </pc:sldChg>
      <pc:sldChg chg="modSp">
        <pc:chgData name="DR. YOGESH SONTAKKE" userId="726ac6cbf1fe28b3" providerId="LiveId" clId="{596A97DC-9B91-4C67-9CE1-6912B76C67A6}" dt="2017-09-06T18:56:50.445" v="152"/>
        <pc:sldMkLst>
          <pc:docMk/>
          <pc:sldMk cId="3489863697" sldId="288"/>
        </pc:sldMkLst>
        <pc:spChg chg="mod">
          <ac:chgData name="DR. YOGESH SONTAKKE" userId="726ac6cbf1fe28b3" providerId="LiveId" clId="{596A97DC-9B91-4C67-9CE1-6912B76C67A6}" dt="2017-09-06T18:56:50.445" v="152"/>
          <ac:spMkLst>
            <pc:docMk/>
            <pc:sldMk cId="3489863697" sldId="288"/>
            <ac:spMk id="3" creationId="{EC663EE3-2B19-4191-A470-D6D515DFFF0E}"/>
          </ac:spMkLst>
        </pc:spChg>
      </pc:sldChg>
      <pc:sldChg chg="modSp modAnim">
        <pc:chgData name="DR. YOGESH SONTAKKE" userId="726ac6cbf1fe28b3" providerId="LiveId" clId="{596A97DC-9B91-4C67-9CE1-6912B76C67A6}" dt="2017-09-06T18:57:42.318" v="154"/>
        <pc:sldMkLst>
          <pc:docMk/>
          <pc:sldMk cId="1734753930" sldId="289"/>
        </pc:sldMkLst>
        <pc:spChg chg="mod">
          <ac:chgData name="DR. YOGESH SONTAKKE" userId="726ac6cbf1fe28b3" providerId="LiveId" clId="{596A97DC-9B91-4C67-9CE1-6912B76C67A6}" dt="2017-09-06T18:57:35.236" v="153"/>
          <ac:spMkLst>
            <pc:docMk/>
            <pc:sldMk cId="1734753930" sldId="289"/>
            <ac:spMk id="3" creationId="{CF81C658-AF1B-4846-A992-8FE1D2DB305B}"/>
          </ac:spMkLst>
        </pc:spChg>
      </pc:sldChg>
      <pc:sldChg chg="modSp">
        <pc:chgData name="DR. YOGESH SONTAKKE" userId="726ac6cbf1fe28b3" providerId="LiveId" clId="{596A97DC-9B91-4C67-9CE1-6912B76C67A6}" dt="2017-09-06T18:00:41.424" v="32"/>
        <pc:sldMkLst>
          <pc:docMk/>
          <pc:sldMk cId="177302126" sldId="290"/>
        </pc:sldMkLst>
        <pc:spChg chg="mod">
          <ac:chgData name="DR. YOGESH SONTAKKE" userId="726ac6cbf1fe28b3" providerId="LiveId" clId="{596A97DC-9B91-4C67-9CE1-6912B76C67A6}" dt="2017-09-06T18:00:41.424" v="32"/>
          <ac:spMkLst>
            <pc:docMk/>
            <pc:sldMk cId="177302126" sldId="290"/>
            <ac:spMk id="3" creationId="{B7A4E985-987D-4193-9FB3-BA8F6AD221E1}"/>
          </ac:spMkLst>
        </pc:spChg>
      </pc:sldChg>
      <pc:sldChg chg="modSp">
        <pc:chgData name="DR. YOGESH SONTAKKE" userId="726ac6cbf1fe28b3" providerId="LiveId" clId="{596A97DC-9B91-4C67-9CE1-6912B76C67A6}" dt="2017-09-06T18:06:39.232" v="41"/>
        <pc:sldMkLst>
          <pc:docMk/>
          <pc:sldMk cId="2417901867" sldId="291"/>
        </pc:sldMkLst>
        <pc:spChg chg="mod">
          <ac:chgData name="DR. YOGESH SONTAKKE" userId="726ac6cbf1fe28b3" providerId="LiveId" clId="{596A97DC-9B91-4C67-9CE1-6912B76C67A6}" dt="2017-09-06T18:06:39.232" v="41"/>
          <ac:spMkLst>
            <pc:docMk/>
            <pc:sldMk cId="2417901867" sldId="291"/>
            <ac:spMk id="3" creationId="{FEB36B26-B080-40F7-A268-88F970160973}"/>
          </ac:spMkLst>
        </pc:spChg>
      </pc:sldChg>
      <pc:sldChg chg="modSp">
        <pc:chgData name="DR. YOGESH SONTAKKE" userId="726ac6cbf1fe28b3" providerId="LiveId" clId="{596A97DC-9B91-4C67-9CE1-6912B76C67A6}" dt="2017-09-06T18:07:25.052" v="49"/>
        <pc:sldMkLst>
          <pc:docMk/>
          <pc:sldMk cId="683862153" sldId="292"/>
        </pc:sldMkLst>
        <pc:spChg chg="mod">
          <ac:chgData name="DR. YOGESH SONTAKKE" userId="726ac6cbf1fe28b3" providerId="LiveId" clId="{596A97DC-9B91-4C67-9CE1-6912B76C67A6}" dt="2017-09-06T18:07:25.052" v="49"/>
          <ac:spMkLst>
            <pc:docMk/>
            <pc:sldMk cId="683862153" sldId="292"/>
            <ac:spMk id="3" creationId="{DB915267-B6F7-4382-BE55-0627966ABF11}"/>
          </ac:spMkLst>
        </pc:spChg>
      </pc:sldChg>
      <pc:sldChg chg="modSp">
        <pc:chgData name="DR. YOGESH SONTAKKE" userId="726ac6cbf1fe28b3" providerId="LiveId" clId="{596A97DC-9B91-4C67-9CE1-6912B76C67A6}" dt="2017-09-06T19:02:11.784" v="168"/>
        <pc:sldMkLst>
          <pc:docMk/>
          <pc:sldMk cId="2435418244" sldId="293"/>
        </pc:sldMkLst>
        <pc:spChg chg="mod">
          <ac:chgData name="DR. YOGESH SONTAKKE" userId="726ac6cbf1fe28b3" providerId="LiveId" clId="{596A97DC-9B91-4C67-9CE1-6912B76C67A6}" dt="2017-09-06T19:02:11.784" v="168"/>
          <ac:spMkLst>
            <pc:docMk/>
            <pc:sldMk cId="2435418244" sldId="293"/>
            <ac:spMk id="3" creationId="{500B8C6F-B31A-4A83-AD8D-32733E7B8B39}"/>
          </ac:spMkLst>
        </pc:spChg>
      </pc:sldChg>
      <pc:sldChg chg="modSp modAnim">
        <pc:chgData name="DR. YOGESH SONTAKKE" userId="726ac6cbf1fe28b3" providerId="LiveId" clId="{596A97DC-9B91-4C67-9CE1-6912B76C67A6}" dt="2017-09-06T18:09:53.153" v="67"/>
        <pc:sldMkLst>
          <pc:docMk/>
          <pc:sldMk cId="484725672" sldId="295"/>
        </pc:sldMkLst>
        <pc:spChg chg="mod">
          <ac:chgData name="DR. YOGESH SONTAKKE" userId="726ac6cbf1fe28b3" providerId="LiveId" clId="{596A97DC-9B91-4C67-9CE1-6912B76C67A6}" dt="2017-09-06T18:09:53.153" v="67"/>
          <ac:spMkLst>
            <pc:docMk/>
            <pc:sldMk cId="484725672" sldId="295"/>
            <ac:spMk id="3" creationId="{0C894B39-0D31-4B54-8C02-6C4449BBC60F}"/>
          </ac:spMkLst>
        </pc:spChg>
      </pc:sldChg>
      <pc:sldChg chg="modSp">
        <pc:chgData name="DR. YOGESH SONTAKKE" userId="726ac6cbf1fe28b3" providerId="LiveId" clId="{596A97DC-9B91-4C67-9CE1-6912B76C67A6}" dt="2017-09-06T18:11:19.370" v="71"/>
        <pc:sldMkLst>
          <pc:docMk/>
          <pc:sldMk cId="4238046841" sldId="296"/>
        </pc:sldMkLst>
        <pc:spChg chg="mod">
          <ac:chgData name="DR. YOGESH SONTAKKE" userId="726ac6cbf1fe28b3" providerId="LiveId" clId="{596A97DC-9B91-4C67-9CE1-6912B76C67A6}" dt="2017-09-06T18:11:19.370" v="71"/>
          <ac:spMkLst>
            <pc:docMk/>
            <pc:sldMk cId="4238046841" sldId="296"/>
            <ac:spMk id="3" creationId="{99646B28-B8E8-4F1D-BE4D-28DAF1F08F10}"/>
          </ac:spMkLst>
        </pc:spChg>
      </pc:sldChg>
      <pc:sldChg chg="modSp">
        <pc:chgData name="DR. YOGESH SONTAKKE" userId="726ac6cbf1fe28b3" providerId="LiveId" clId="{596A97DC-9B91-4C67-9CE1-6912B76C67A6}" dt="2017-09-06T18:12:08.156" v="76"/>
        <pc:sldMkLst>
          <pc:docMk/>
          <pc:sldMk cId="4236949984" sldId="297"/>
        </pc:sldMkLst>
        <pc:spChg chg="mod">
          <ac:chgData name="DR. YOGESH SONTAKKE" userId="726ac6cbf1fe28b3" providerId="LiveId" clId="{596A97DC-9B91-4C67-9CE1-6912B76C67A6}" dt="2017-09-06T18:12:08.156" v="76"/>
          <ac:spMkLst>
            <pc:docMk/>
            <pc:sldMk cId="4236949984" sldId="297"/>
            <ac:spMk id="3" creationId="{97360FD9-D303-4EFB-91CA-B847BD102EDD}"/>
          </ac:spMkLst>
        </pc:spChg>
      </pc:sldChg>
      <pc:sldChg chg="modSp">
        <pc:chgData name="DR. YOGESH SONTAKKE" userId="726ac6cbf1fe28b3" providerId="LiveId" clId="{596A97DC-9B91-4C67-9CE1-6912B76C67A6}" dt="2017-09-06T18:13:16.056" v="81"/>
        <pc:sldMkLst>
          <pc:docMk/>
          <pc:sldMk cId="3204775203" sldId="299"/>
        </pc:sldMkLst>
        <pc:spChg chg="mod">
          <ac:chgData name="DR. YOGESH SONTAKKE" userId="726ac6cbf1fe28b3" providerId="LiveId" clId="{596A97DC-9B91-4C67-9CE1-6912B76C67A6}" dt="2017-09-06T18:13:16.056" v="81"/>
          <ac:spMkLst>
            <pc:docMk/>
            <pc:sldMk cId="3204775203" sldId="299"/>
            <ac:spMk id="3" creationId="{2388EBBE-159A-4672-9913-38CFD4E7ACF4}"/>
          </ac:spMkLst>
        </pc:spChg>
      </pc:sldChg>
      <pc:sldChg chg="modSp">
        <pc:chgData name="DR. YOGESH SONTAKKE" userId="726ac6cbf1fe28b3" providerId="LiveId" clId="{596A97DC-9B91-4C67-9CE1-6912B76C67A6}" dt="2017-09-06T18:14:47.259" v="89"/>
        <pc:sldMkLst>
          <pc:docMk/>
          <pc:sldMk cId="2292679671" sldId="301"/>
        </pc:sldMkLst>
        <pc:spChg chg="mod">
          <ac:chgData name="DR. YOGESH SONTAKKE" userId="726ac6cbf1fe28b3" providerId="LiveId" clId="{596A97DC-9B91-4C67-9CE1-6912B76C67A6}" dt="2017-09-06T18:14:47.259" v="89"/>
          <ac:spMkLst>
            <pc:docMk/>
            <pc:sldMk cId="2292679671" sldId="301"/>
            <ac:spMk id="3" creationId="{2388EBBE-159A-4672-9913-38CFD4E7ACF4}"/>
          </ac:spMkLst>
        </pc:spChg>
      </pc:sldChg>
      <pc:sldChg chg="modSp">
        <pc:chgData name="DR. YOGESH SONTAKKE" userId="726ac6cbf1fe28b3" providerId="LiveId" clId="{596A97DC-9B91-4C67-9CE1-6912B76C67A6}" dt="2017-09-06T19:03:28.349" v="173"/>
        <pc:sldMkLst>
          <pc:docMk/>
          <pc:sldMk cId="4095304132" sldId="302"/>
        </pc:sldMkLst>
        <pc:spChg chg="mod">
          <ac:chgData name="DR. YOGESH SONTAKKE" userId="726ac6cbf1fe28b3" providerId="LiveId" clId="{596A97DC-9B91-4C67-9CE1-6912B76C67A6}" dt="2017-09-06T19:03:28.349" v="173"/>
          <ac:spMkLst>
            <pc:docMk/>
            <pc:sldMk cId="4095304132" sldId="302"/>
            <ac:spMk id="3" creationId="{33D7086E-12DC-4AFA-9406-1DFA2024F898}"/>
          </ac:spMkLst>
        </pc:spChg>
      </pc:sldChg>
      <pc:sldChg chg="modSp">
        <pc:chgData name="DR. YOGESH SONTAKKE" userId="726ac6cbf1fe28b3" providerId="LiveId" clId="{596A97DC-9B91-4C67-9CE1-6912B76C67A6}" dt="2017-09-06T18:18:46.161" v="107"/>
        <pc:sldMkLst>
          <pc:docMk/>
          <pc:sldMk cId="2717059688" sldId="303"/>
        </pc:sldMkLst>
        <pc:spChg chg="mod">
          <ac:chgData name="DR. YOGESH SONTAKKE" userId="726ac6cbf1fe28b3" providerId="LiveId" clId="{596A97DC-9B91-4C67-9CE1-6912B76C67A6}" dt="2017-09-06T18:18:46.161" v="107"/>
          <ac:spMkLst>
            <pc:docMk/>
            <pc:sldMk cId="2717059688" sldId="303"/>
            <ac:spMk id="3" creationId="{C6B352C5-4830-4A70-9736-D160FEAD8ED4}"/>
          </ac:spMkLst>
        </pc:spChg>
      </pc:sldChg>
      <pc:sldChg chg="modSp">
        <pc:chgData name="DR. YOGESH SONTAKKE" userId="726ac6cbf1fe28b3" providerId="LiveId" clId="{596A97DC-9B91-4C67-9CE1-6912B76C67A6}" dt="2017-09-06T18:23:01.274" v="114"/>
        <pc:sldMkLst>
          <pc:docMk/>
          <pc:sldMk cId="1366274536" sldId="310"/>
        </pc:sldMkLst>
        <pc:spChg chg="mod">
          <ac:chgData name="DR. YOGESH SONTAKKE" userId="726ac6cbf1fe28b3" providerId="LiveId" clId="{596A97DC-9B91-4C67-9CE1-6912B76C67A6}" dt="2017-09-06T18:23:01.274" v="114"/>
          <ac:spMkLst>
            <pc:docMk/>
            <pc:sldMk cId="1366274536" sldId="310"/>
            <ac:spMk id="3" creationId="{578202CB-AACF-4FAE-A0AD-453B1A948736}"/>
          </ac:spMkLst>
        </pc:spChg>
      </pc:sldChg>
      <pc:sldChg chg="modSp">
        <pc:chgData name="DR. YOGESH SONTAKKE" userId="726ac6cbf1fe28b3" providerId="LiveId" clId="{596A97DC-9B91-4C67-9CE1-6912B76C67A6}" dt="2017-09-06T19:05:18.772" v="183"/>
        <pc:sldMkLst>
          <pc:docMk/>
          <pc:sldMk cId="3103168175" sldId="311"/>
        </pc:sldMkLst>
        <pc:spChg chg="mod">
          <ac:chgData name="DR. YOGESH SONTAKKE" userId="726ac6cbf1fe28b3" providerId="LiveId" clId="{596A97DC-9B91-4C67-9CE1-6912B76C67A6}" dt="2017-09-06T19:05:18.772" v="183"/>
          <ac:spMkLst>
            <pc:docMk/>
            <pc:sldMk cId="3103168175" sldId="311"/>
            <ac:spMk id="3" creationId="{578202CB-AACF-4FAE-A0AD-453B1A948736}"/>
          </ac:spMkLst>
        </pc:spChg>
      </pc:sldChg>
      <pc:sldChg chg="modSp">
        <pc:chgData name="DR. YOGESH SONTAKKE" userId="726ac6cbf1fe28b3" providerId="LiveId" clId="{596A97DC-9B91-4C67-9CE1-6912B76C67A6}" dt="2017-09-06T19:05:49.361" v="187"/>
        <pc:sldMkLst>
          <pc:docMk/>
          <pc:sldMk cId="56171524" sldId="312"/>
        </pc:sldMkLst>
        <pc:spChg chg="mod">
          <ac:chgData name="DR. YOGESH SONTAKKE" userId="726ac6cbf1fe28b3" providerId="LiveId" clId="{596A97DC-9B91-4C67-9CE1-6912B76C67A6}" dt="2017-09-06T19:05:49.361" v="187"/>
          <ac:spMkLst>
            <pc:docMk/>
            <pc:sldMk cId="56171524" sldId="312"/>
            <ac:spMk id="3" creationId="{30257675-BA62-475A-B299-C18A19C734BB}"/>
          </ac:spMkLst>
        </pc:spChg>
      </pc:sldChg>
      <pc:sldChg chg="modSp">
        <pc:chgData name="DR. YOGESH SONTAKKE" userId="726ac6cbf1fe28b3" providerId="LiveId" clId="{596A97DC-9B91-4C67-9CE1-6912B76C67A6}" dt="2017-09-06T18:28:23.781" v="139"/>
        <pc:sldMkLst>
          <pc:docMk/>
          <pc:sldMk cId="1662716187" sldId="313"/>
        </pc:sldMkLst>
        <pc:spChg chg="mod">
          <ac:chgData name="DR. YOGESH SONTAKKE" userId="726ac6cbf1fe28b3" providerId="LiveId" clId="{596A97DC-9B91-4C67-9CE1-6912B76C67A6}" dt="2017-09-06T18:28:23.781" v="139"/>
          <ac:spMkLst>
            <pc:docMk/>
            <pc:sldMk cId="1662716187" sldId="313"/>
            <ac:spMk id="3" creationId="{12C3B387-1304-4DA6-B21B-0117D84A698E}"/>
          </ac:spMkLst>
        </pc:spChg>
      </pc:sldChg>
      <pc:sldChg chg="modSp">
        <pc:chgData name="DR. YOGESH SONTAKKE" userId="726ac6cbf1fe28b3" providerId="LiveId" clId="{596A97DC-9B91-4C67-9CE1-6912B76C67A6}" dt="2017-09-06T18:02:57.995" v="38"/>
        <pc:sldMkLst>
          <pc:docMk/>
          <pc:sldMk cId="2275174147" sldId="316"/>
        </pc:sldMkLst>
        <pc:spChg chg="mod">
          <ac:chgData name="DR. YOGESH SONTAKKE" userId="726ac6cbf1fe28b3" providerId="LiveId" clId="{596A97DC-9B91-4C67-9CE1-6912B76C67A6}" dt="2017-09-06T18:02:57.995" v="38"/>
          <ac:spMkLst>
            <pc:docMk/>
            <pc:sldMk cId="2275174147" sldId="316"/>
            <ac:spMk id="3" creationId="{B7A4E985-987D-4193-9FB3-BA8F6AD221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2F347-2E19-4E77-8FC8-B862EDE3207F}" type="datetimeFigureOut">
              <a:rPr lang="en-IN" smtClean="0"/>
              <a:pPr/>
              <a:t>13-11-2025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E3D6C-4A69-4165-A9CC-46E01DAB0799}" type="slidenum">
              <a:rPr lang="en-IN" smtClean="0"/>
              <a:pPr/>
              <a:t>‹#›</a:t>
            </a:fld>
            <a:endParaRPr lang="en-IN"/>
          </a:p>
        </p:txBody>
      </p:sp>
    </p:spTree>
    <p:extLst>
      <p:ext uri="{BB962C8B-B14F-4D97-AF65-F5344CB8AC3E}">
        <p14:creationId xmlns:p14="http://schemas.microsoft.com/office/powerpoint/2010/main" xmlns="" val="2760998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bg-BG" smtClean="0">
              <a:ea typeface="宋体" pitchFamily="2" charset="-122"/>
            </a:endParaRP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48BA6-97B0-45FA-9BFC-10BF60183EED}" type="slidenum">
              <a:rPr lang="bg-BG"/>
              <a:pPr/>
              <a:t>6</a:t>
            </a:fld>
            <a:endParaRPr lang="bg-BG"/>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0B484386-7527-034E-B81D-995DCD0A5398}" type="datetime1">
              <a:rPr lang="en-IN" smtClean="0"/>
              <a:pPr/>
              <a:t>13-11-2025</a:t>
            </a:fld>
            <a:endParaRPr lang="en-IN"/>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r>
              <a:rPr lang="en-IN" smtClean="0"/>
              <a:t>Human Anatomy/Yogesh Sontakke</a:t>
            </a:r>
            <a:endParaRPr lang="en-IN"/>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711EAE33-7BDA-4151-8E97-DE52AE35CF85}"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BD9BAB-64EE-9C4B-96F1-B8336B8BA84F}" type="datetime1">
              <a:rPr lang="en-IN" smtClean="0"/>
              <a:pPr/>
              <a:t>13-11-2025</a:t>
            </a:fld>
            <a:endParaRPr lang="en-IN"/>
          </a:p>
        </p:txBody>
      </p:sp>
      <p:sp>
        <p:nvSpPr>
          <p:cNvPr id="5" name="Footer Placeholder 4"/>
          <p:cNvSpPr>
            <a:spLocks noGrp="1"/>
          </p:cNvSpPr>
          <p:nvPr>
            <p:ph type="ftr" sz="quarter" idx="11"/>
          </p:nvPr>
        </p:nvSpPr>
        <p:spPr/>
        <p:txBody>
          <a:bodyPr/>
          <a:lstStyle>
            <a:extLst/>
          </a:lstStyle>
          <a:p>
            <a:r>
              <a:rPr lang="en-IN" smtClean="0"/>
              <a:t>Human Anatomy/Yogesh Sontakke</a:t>
            </a:r>
            <a:endParaRPr lang="en-IN"/>
          </a:p>
        </p:txBody>
      </p:sp>
      <p:sp>
        <p:nvSpPr>
          <p:cNvPr id="6" name="Slide Number Placeholder 5"/>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3"/>
            <a:ext cx="8026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extLst/>
          </a:lstStyle>
          <a:p>
            <a:fld id="{D86E3C5F-6295-9342-A9B6-FDD783A7AE0A}" type="datetime1">
              <a:rPr lang="en-IN" smtClean="0"/>
              <a:pPr/>
              <a:t>13-11-2025</a:t>
            </a:fld>
            <a:endParaRPr lang="en-IN"/>
          </a:p>
        </p:txBody>
      </p:sp>
      <p:sp>
        <p:nvSpPr>
          <p:cNvPr id="5" name="Footer Placeholder 4"/>
          <p:cNvSpPr>
            <a:spLocks noGrp="1"/>
          </p:cNvSpPr>
          <p:nvPr>
            <p:ph type="ftr" sz="quarter" idx="11"/>
          </p:nvPr>
        </p:nvSpPr>
        <p:spPr>
          <a:xfrm>
            <a:off x="609600" y="6556248"/>
            <a:ext cx="4876800" cy="228600"/>
          </a:xfrm>
        </p:spPr>
        <p:txBody>
          <a:bodyPr/>
          <a:lstStyle>
            <a:extLst/>
          </a:lstStyle>
          <a:p>
            <a:r>
              <a:rPr lang="en-IN" smtClean="0"/>
              <a:t>Human Anatomy/Yogesh Sontakke</a:t>
            </a:r>
            <a:endParaRPr lang="en-IN"/>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711EAE33-7BDA-4151-8E97-DE52AE35CF85}"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0616342-D774-3F4F-AB0B-F835C93DFC39}" type="datetime1">
              <a:rPr lang="en-IN" smtClean="0"/>
              <a:pPr/>
              <a:t>13-11-2025</a:t>
            </a:fld>
            <a:endParaRPr lang="en-IN"/>
          </a:p>
        </p:txBody>
      </p:sp>
      <p:sp>
        <p:nvSpPr>
          <p:cNvPr id="5" name="Footer Placeholder 4"/>
          <p:cNvSpPr>
            <a:spLocks noGrp="1"/>
          </p:cNvSpPr>
          <p:nvPr>
            <p:ph type="ftr" sz="quarter" idx="11"/>
          </p:nvPr>
        </p:nvSpPr>
        <p:spPr/>
        <p:txBody>
          <a:bodyPr/>
          <a:lstStyle>
            <a:extLst/>
          </a:lstStyle>
          <a:p>
            <a:r>
              <a:rPr lang="en-IN" smtClean="0"/>
              <a:t>Human Anatomy/Yogesh Sontakke</a:t>
            </a:r>
            <a:endParaRPr lang="en-IN"/>
          </a:p>
        </p:txBody>
      </p:sp>
      <p:sp>
        <p:nvSpPr>
          <p:cNvPr id="6" name="Slide Number Placeholder 5"/>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6EEDC67A-A7B3-1243-AB74-35EDAF8F47F1}" type="datetime1">
              <a:rPr lang="en-IN" smtClean="0"/>
              <a:pPr/>
              <a:t>13-11-2025</a:t>
            </a:fld>
            <a:endParaRPr lang="en-IN"/>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r>
              <a:rPr lang="en-IN" smtClean="0"/>
              <a:t>Human Anatomy/Yogesh Sontakke</a:t>
            </a:r>
            <a:endParaRPr lang="en-IN"/>
          </a:p>
        </p:txBody>
      </p:sp>
      <p:sp>
        <p:nvSpPr>
          <p:cNvPr id="6" name="Slide Number Placeholder 5"/>
          <p:cNvSpPr>
            <a:spLocks noGrp="1"/>
          </p:cNvSpPr>
          <p:nvPr>
            <p:ph type="sldNum" sz="quarter" idx="12"/>
          </p:nvPr>
        </p:nvSpPr>
        <p:spPr>
          <a:xfrm>
            <a:off x="8978603" y="6555112"/>
            <a:ext cx="784448" cy="228600"/>
          </a:xfrm>
        </p:spPr>
        <p:txBody>
          <a:bodyPr/>
          <a:lstStyle>
            <a:extLst/>
          </a:lstStyle>
          <a:p>
            <a:fld id="{711EAE33-7BDA-4151-8E97-DE52AE35CF85}"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AAC913E-7955-174D-96FB-03BFFC2AA5EC}" type="datetime1">
              <a:rPr lang="en-IN" smtClean="0"/>
              <a:pPr/>
              <a:t>13-11-2025</a:t>
            </a:fld>
            <a:endParaRPr lang="en-IN"/>
          </a:p>
        </p:txBody>
      </p:sp>
      <p:sp>
        <p:nvSpPr>
          <p:cNvPr id="6" name="Footer Placeholder 5"/>
          <p:cNvSpPr>
            <a:spLocks noGrp="1"/>
          </p:cNvSpPr>
          <p:nvPr>
            <p:ph type="ftr" sz="quarter" idx="11"/>
          </p:nvPr>
        </p:nvSpPr>
        <p:spPr/>
        <p:txBody>
          <a:bodyPr/>
          <a:lstStyle>
            <a:extLst/>
          </a:lstStyle>
          <a:p>
            <a:r>
              <a:rPr lang="en-IN" smtClean="0"/>
              <a:t>Human Anatomy/Yogesh Sontakke</a:t>
            </a:r>
            <a:endParaRPr lang="en-IN"/>
          </a:p>
        </p:txBody>
      </p:sp>
      <p:sp>
        <p:nvSpPr>
          <p:cNvPr id="7" name="Slide Number Placeholder 6"/>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4E59F85-313F-104A-B1D9-EC290009E39D}" type="datetime1">
              <a:rPr lang="en-IN" smtClean="0"/>
              <a:pPr/>
              <a:t>13-11-2025</a:t>
            </a:fld>
            <a:endParaRPr lang="en-IN"/>
          </a:p>
        </p:txBody>
      </p:sp>
      <p:sp>
        <p:nvSpPr>
          <p:cNvPr id="8" name="Footer Placeholder 7"/>
          <p:cNvSpPr>
            <a:spLocks noGrp="1"/>
          </p:cNvSpPr>
          <p:nvPr>
            <p:ph type="ftr" sz="quarter" idx="11"/>
          </p:nvPr>
        </p:nvSpPr>
        <p:spPr/>
        <p:txBody>
          <a:bodyPr/>
          <a:lstStyle>
            <a:extLst/>
          </a:lstStyle>
          <a:p>
            <a:r>
              <a:rPr lang="en-IN" smtClean="0"/>
              <a:t>Human Anatomy/Yogesh Sontakke</a:t>
            </a:r>
            <a:endParaRPr lang="en-IN"/>
          </a:p>
        </p:txBody>
      </p:sp>
      <p:sp>
        <p:nvSpPr>
          <p:cNvPr id="9" name="Slide Number Placeholder 8"/>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B330E60-8182-C54F-A53E-C8CB0AAA3698}" type="datetime1">
              <a:rPr lang="en-IN" smtClean="0"/>
              <a:pPr/>
              <a:t>13-11-2025</a:t>
            </a:fld>
            <a:endParaRPr lang="en-IN"/>
          </a:p>
        </p:txBody>
      </p:sp>
      <p:sp>
        <p:nvSpPr>
          <p:cNvPr id="4" name="Footer Placeholder 3"/>
          <p:cNvSpPr>
            <a:spLocks noGrp="1"/>
          </p:cNvSpPr>
          <p:nvPr>
            <p:ph type="ftr" sz="quarter" idx="11"/>
          </p:nvPr>
        </p:nvSpPr>
        <p:spPr/>
        <p:txBody>
          <a:bodyPr/>
          <a:lstStyle>
            <a:extLst/>
          </a:lstStyle>
          <a:p>
            <a:r>
              <a:rPr lang="en-IN" smtClean="0"/>
              <a:t>Human Anatomy/Yogesh Sontakke</a:t>
            </a:r>
            <a:endParaRPr lang="en-IN"/>
          </a:p>
        </p:txBody>
      </p:sp>
      <p:sp>
        <p:nvSpPr>
          <p:cNvPr id="5" name="Slide Number Placeholder 4"/>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4CA68E4E-5C21-7D4F-BE70-77644FF7EF08}" type="datetime1">
              <a:rPr lang="en-IN" smtClean="0"/>
              <a:pPr/>
              <a:t>13-11-2025</a:t>
            </a:fld>
            <a:endParaRPr lang="en-IN"/>
          </a:p>
        </p:txBody>
      </p:sp>
      <p:sp>
        <p:nvSpPr>
          <p:cNvPr id="3" name="Footer Placeholder 2"/>
          <p:cNvSpPr>
            <a:spLocks noGrp="1"/>
          </p:cNvSpPr>
          <p:nvPr>
            <p:ph type="ftr" sz="quarter" idx="11"/>
          </p:nvPr>
        </p:nvSpPr>
        <p:spPr/>
        <p:txBody>
          <a:bodyPr/>
          <a:lstStyle>
            <a:lvl1pPr>
              <a:defRPr>
                <a:solidFill>
                  <a:schemeClr val="tx2"/>
                </a:solidFill>
              </a:defRPr>
            </a:lvl1pPr>
            <a:extLst/>
          </a:lstStyle>
          <a:p>
            <a:r>
              <a:rPr lang="en-IN" smtClean="0"/>
              <a:t>Human Anatomy/Yogesh Sontakke</a:t>
            </a:r>
            <a:endParaRPr lang="en-IN"/>
          </a:p>
        </p:txBody>
      </p:sp>
      <p:sp>
        <p:nvSpPr>
          <p:cNvPr id="4" name="Slide Number Placeholder 3"/>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36859FD-E00E-EC47-B591-35D72276D900}" type="datetime1">
              <a:rPr lang="en-IN" smtClean="0"/>
              <a:pPr/>
              <a:t>13-11-2025</a:t>
            </a:fld>
            <a:endParaRPr lang="en-IN"/>
          </a:p>
        </p:txBody>
      </p:sp>
      <p:sp>
        <p:nvSpPr>
          <p:cNvPr id="6" name="Footer Placeholder 5"/>
          <p:cNvSpPr>
            <a:spLocks noGrp="1"/>
          </p:cNvSpPr>
          <p:nvPr>
            <p:ph type="ftr" sz="quarter" idx="11"/>
          </p:nvPr>
        </p:nvSpPr>
        <p:spPr/>
        <p:txBody>
          <a:bodyPr/>
          <a:lstStyle>
            <a:extLst/>
          </a:lstStyle>
          <a:p>
            <a:r>
              <a:rPr lang="en-IN" smtClean="0"/>
              <a:t>Human Anatomy/Yogesh Sontakke</a:t>
            </a:r>
            <a:endParaRPr lang="en-IN"/>
          </a:p>
        </p:txBody>
      </p:sp>
      <p:sp>
        <p:nvSpPr>
          <p:cNvPr id="7" name="Slide Number Placeholder 6"/>
          <p:cNvSpPr>
            <a:spLocks noGrp="1"/>
          </p:cNvSpPr>
          <p:nvPr>
            <p:ph type="sldNum" sz="quarter" idx="12"/>
          </p:nvPr>
        </p:nvSpPr>
        <p:spPr/>
        <p:txBody>
          <a:bodyPr/>
          <a:lstStyle>
            <a:extLst/>
          </a:lstStyle>
          <a:p>
            <a:fld id="{711EAE33-7BDA-4151-8E97-DE52AE35CF85}"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8A7A546A-A27E-224F-A3A7-9F8EAD7FE3B2}" type="datetime1">
              <a:rPr lang="en-IN" smtClean="0"/>
              <a:pPr/>
              <a:t>13-11-2025</a:t>
            </a:fld>
            <a:endParaRPr lang="en-IN"/>
          </a:p>
        </p:txBody>
      </p:sp>
      <p:sp>
        <p:nvSpPr>
          <p:cNvPr id="6" name="Footer Placeholder 5"/>
          <p:cNvSpPr>
            <a:spLocks noGrp="1"/>
          </p:cNvSpPr>
          <p:nvPr>
            <p:ph type="ftr" sz="quarter" idx="11"/>
          </p:nvPr>
        </p:nvSpPr>
        <p:spPr/>
        <p:txBody>
          <a:bodyPr/>
          <a:lstStyle>
            <a:extLst/>
          </a:lstStyle>
          <a:p>
            <a:r>
              <a:rPr lang="en-IN" smtClean="0"/>
              <a:t>Human Anatomy/Yogesh Sontakke</a:t>
            </a:r>
            <a:endParaRPr lang="en-IN"/>
          </a:p>
        </p:txBody>
      </p:sp>
      <p:sp>
        <p:nvSpPr>
          <p:cNvPr id="7" name="Slide Number Placeholder 6"/>
          <p:cNvSpPr>
            <a:spLocks noGrp="1"/>
          </p:cNvSpPr>
          <p:nvPr>
            <p:ph type="sldNum" sz="quarter" idx="12"/>
          </p:nvPr>
        </p:nvSpPr>
        <p:spPr/>
        <p:txBody>
          <a:bodyPr/>
          <a:lstStyle>
            <a:extLst/>
          </a:lstStyle>
          <a:p>
            <a:fld id="{711EAE33-7BDA-4151-8E97-DE52AE35CF85}" type="slidenum">
              <a:rPr lang="en-IN" smtClean="0"/>
              <a:pPr/>
              <a:t>‹#›</a:t>
            </a:fld>
            <a:endParaRPr lang="en-IN"/>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8516A6C0-722E-8542-89E7-EC103DA3375B}" type="datetime1">
              <a:rPr lang="en-IN" smtClean="0"/>
              <a:pPr/>
              <a:t>13-11-2025</a:t>
            </a:fld>
            <a:endParaRPr lang="en-IN"/>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r>
              <a:rPr lang="en-IN" smtClean="0"/>
              <a:t>Human Anatomy/Yogesh Sontakke</a:t>
            </a:r>
            <a:endParaRPr lang="en-IN"/>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11EAE33-7BDA-4151-8E97-DE52AE35CF85}"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3" y="274638"/>
            <a:ext cx="10970684" cy="1477962"/>
          </a:xfrm>
        </p:spPr>
        <p:txBody>
          <a:bodyPr>
            <a:normAutofit/>
          </a:bodyPr>
          <a:lstStyle/>
          <a:p>
            <a:pPr algn="ctr"/>
            <a:r>
              <a:rPr lang="en-US" sz="3100" b="1" dirty="0" smtClean="0">
                <a:solidFill>
                  <a:srgbClr val="00B0F0"/>
                </a:solidFill>
                <a:latin typeface="Arial Rounded MT Bold" pitchFamily="34" charset="0"/>
              </a:rPr>
              <a:t>GROSS  ANATOMY</a:t>
            </a:r>
            <a:r>
              <a:rPr lang="en-US" sz="3100" b="1" dirty="0" smtClean="0">
                <a:solidFill>
                  <a:srgbClr val="00B0F0"/>
                </a:solidFill>
                <a:latin typeface="Algerian" pitchFamily="82" charset="0"/>
              </a:rPr>
              <a:t/>
            </a:r>
            <a:br>
              <a:rPr lang="en-US" sz="3100" b="1" dirty="0" smtClean="0">
                <a:solidFill>
                  <a:srgbClr val="00B0F0"/>
                </a:solidFill>
                <a:latin typeface="Algerian" pitchFamily="82" charset="0"/>
              </a:rPr>
            </a:br>
            <a:r>
              <a:rPr lang="en-US" sz="4800" b="1" dirty="0" smtClean="0">
                <a:solidFill>
                  <a:srgbClr val="FF0000"/>
                </a:solidFill>
                <a:latin typeface="Algerian" pitchFamily="82" charset="0"/>
              </a:rPr>
              <a:t>back of  arm</a:t>
            </a:r>
          </a:p>
        </p:txBody>
      </p:sp>
      <p:sp>
        <p:nvSpPr>
          <p:cNvPr id="3075" name="Content Placeholder 5"/>
          <p:cNvSpPr>
            <a:spLocks noGrp="1"/>
          </p:cNvSpPr>
          <p:nvPr>
            <p:ph sz="half" idx="2"/>
          </p:nvPr>
        </p:nvSpPr>
        <p:spPr>
          <a:xfrm>
            <a:off x="6197600" y="4495800"/>
            <a:ext cx="5994400" cy="1295400"/>
          </a:xfrm>
        </p:spPr>
        <p:txBody>
          <a:bodyPr>
            <a:noAutofit/>
          </a:bodyPr>
          <a:lstStyle/>
          <a:p>
            <a:pPr>
              <a:buFont typeface="Monotype Sorts" pitchFamily="2" charset="2"/>
              <a:buNone/>
            </a:pPr>
            <a:r>
              <a:rPr lang="en-US" sz="2400" b="1" dirty="0" smtClean="0">
                <a:solidFill>
                  <a:srgbClr val="00B0F0"/>
                </a:solidFill>
                <a:latin typeface="Arial Rounded MT Bold" pitchFamily="34" charset="0"/>
              </a:rPr>
              <a:t>Dr. Praveen Kumar Kurrey</a:t>
            </a:r>
          </a:p>
          <a:p>
            <a:pPr>
              <a:buFont typeface="Monotype Sorts" pitchFamily="2" charset="2"/>
              <a:buNone/>
            </a:pPr>
            <a:r>
              <a:rPr lang="en-US" sz="2400" b="1" dirty="0" smtClean="0">
                <a:solidFill>
                  <a:srgbClr val="00B0F0"/>
                </a:solidFill>
                <a:latin typeface="Arial Rounded MT Bold" pitchFamily="34" charset="0"/>
              </a:rPr>
              <a:t>M.B.B.S., M.S., BCME, BCBR</a:t>
            </a:r>
          </a:p>
          <a:p>
            <a:pPr>
              <a:buFont typeface="Monotype Sorts" pitchFamily="2" charset="2"/>
              <a:buNone/>
            </a:pPr>
            <a:r>
              <a:rPr lang="en-US" sz="2400" b="1" dirty="0" smtClean="0">
                <a:solidFill>
                  <a:srgbClr val="00B0F0"/>
                </a:solidFill>
                <a:latin typeface="Arial Rounded MT Bold" pitchFamily="34" charset="0"/>
              </a:rPr>
              <a:t>Professor Anatomy</a:t>
            </a:r>
          </a:p>
          <a:p>
            <a:endParaRPr lang="en-US" sz="2400" dirty="0" smtClean="0">
              <a:solidFill>
                <a:srgbClr val="7030A0"/>
              </a:solidFill>
            </a:endParaRPr>
          </a:p>
        </p:txBody>
      </p:sp>
      <p:pic>
        <p:nvPicPr>
          <p:cNvPr id="5" name="Picture 3" descr="D:\Dr PRAVEEN  ANATOMY COMPLETE\PRAVEENS ANATOMY WORLD 3.3.2024\PRAVEENS ANATOMY WORLD 22.7.2025\1. ATLAS\2. GROSS ANATOMY\1. UPPER LIMB\4. ARM\triceps-brachii-highlighted2.jpg"/>
          <p:cNvPicPr>
            <a:picLocks noChangeAspect="1" noChangeArrowheads="1"/>
          </p:cNvPicPr>
          <p:nvPr/>
        </p:nvPicPr>
        <p:blipFill>
          <a:blip r:embed="rId2" cstate="print"/>
          <a:srcRect/>
          <a:stretch>
            <a:fillRect/>
          </a:stretch>
        </p:blipFill>
        <p:spPr bwMode="auto">
          <a:xfrm>
            <a:off x="520262" y="2364828"/>
            <a:ext cx="4387858" cy="4130072"/>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F2B5D35-7691-44D5-86F2-8CF08306F00C}" type="slidenum">
              <a:rPr lang="en-US"/>
              <a:pPr>
                <a:defRPr/>
              </a:pPr>
              <a:t>10</a:t>
            </a:fld>
            <a:endParaRPr lang="en-US"/>
          </a:p>
        </p:txBody>
      </p:sp>
      <p:pic>
        <p:nvPicPr>
          <p:cNvPr id="6147" name="Picture 4" descr="F66124-007-f064"/>
          <p:cNvPicPr>
            <a:picLocks noChangeAspect="1" noChangeArrowheads="1"/>
          </p:cNvPicPr>
          <p:nvPr/>
        </p:nvPicPr>
        <p:blipFill>
          <a:blip r:embed="rId2" cstate="print"/>
          <a:srcRect b="3719"/>
          <a:stretch>
            <a:fillRect/>
          </a:stretch>
        </p:blipFill>
        <p:spPr bwMode="auto">
          <a:xfrm>
            <a:off x="508000" y="152400"/>
            <a:ext cx="6919384" cy="6629400"/>
          </a:xfrm>
          <a:prstGeom prst="rect">
            <a:avLst/>
          </a:prstGeom>
          <a:noFill/>
          <a:ln w="9525">
            <a:noFill/>
            <a:miter lim="800000"/>
            <a:headEnd/>
            <a:tailEnd/>
          </a:ln>
        </p:spPr>
      </p:pic>
      <p:sp>
        <p:nvSpPr>
          <p:cNvPr id="6148" name="Text Box 5"/>
          <p:cNvSpPr txBox="1">
            <a:spLocks noChangeArrowheads="1"/>
          </p:cNvSpPr>
          <p:nvPr/>
        </p:nvSpPr>
        <p:spPr bwMode="auto">
          <a:xfrm>
            <a:off x="7721600" y="304800"/>
            <a:ext cx="3352800" cy="1066800"/>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a:solidFill>
                  <a:srgbClr val="0070C0"/>
                </a:solidFill>
              </a:rPr>
              <a:t>Triceps with three heads</a:t>
            </a:r>
          </a:p>
        </p:txBody>
      </p:sp>
      <p:pic>
        <p:nvPicPr>
          <p:cNvPr id="6149" name="Picture 6" descr="C:\Documents and Settings\surfing\My Documents\My Scans\2010-09 (Sep)\scan0001.tif"/>
          <p:cNvPicPr>
            <a:picLocks noChangeAspect="1" noChangeArrowheads="1"/>
          </p:cNvPicPr>
          <p:nvPr/>
        </p:nvPicPr>
        <p:blipFill>
          <a:blip r:embed="rId3" cstate="print"/>
          <a:srcRect r="53847"/>
          <a:stretch>
            <a:fillRect/>
          </a:stretch>
        </p:blipFill>
        <p:spPr bwMode="auto">
          <a:xfrm>
            <a:off x="7823200" y="1371607"/>
            <a:ext cx="3048000" cy="5364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sz="4000" dirty="0" smtClean="0">
                <a:solidFill>
                  <a:schemeClr val="accent2"/>
                </a:solidFill>
                <a:latin typeface="Arial" panose="020B0604020202020204" pitchFamily="34" charset="0"/>
                <a:cs typeface="Arial" panose="020B0604020202020204" pitchFamily="34" charset="0"/>
              </a:rPr>
              <a:t>Clinical  ANATOMY</a:t>
            </a:r>
            <a:endParaRPr sz="4000" dirty="0">
              <a:latin typeface="Arial" panose="020B0604020202020204" pitchFamily="34" charset="0"/>
              <a:cs typeface="Arial" panose="020B0604020202020204" pitchFamily="34" charset="0"/>
            </a:endParaRPr>
          </a:p>
        </p:txBody>
      </p:sp>
      <p:sp>
        <p:nvSpPr>
          <p:cNvPr id="191" name="Google Shape;191;p13"/>
          <p:cNvSpPr txBox="1">
            <a:spLocks noGrp="1"/>
          </p:cNvSpPr>
          <p:nvPr>
            <p:ph idx="1"/>
          </p:nvPr>
        </p:nvSpPr>
        <p:spPr>
          <a:xfrm>
            <a:off x="443346" y="1787243"/>
            <a:ext cx="9094791" cy="4389727"/>
          </a:xfrm>
          <a:prstGeom prst="rect">
            <a:avLst/>
          </a:prstGeom>
          <a:noFill/>
          <a:ln>
            <a:noFill/>
          </a:ln>
        </p:spPr>
        <p:txBody>
          <a:bodyPr spcFirstLastPara="1" wrap="square" lIns="91425" tIns="45700" rIns="91425" bIns="45700" anchor="t" anchorCtr="0">
            <a:normAutofit/>
          </a:bodyPr>
          <a:lstStyle/>
          <a:p>
            <a:pPr marL="0" lvl="0" indent="0" algn="just" rtl="0">
              <a:lnSpc>
                <a:spcPct val="110000"/>
              </a:lnSpc>
              <a:spcBef>
                <a:spcPts val="1000"/>
              </a:spcBef>
              <a:spcAft>
                <a:spcPts val="0"/>
              </a:spcAft>
              <a:buClr>
                <a:srgbClr val="E64D00"/>
              </a:buClr>
              <a:buSzPct val="100000"/>
              <a:buNone/>
            </a:pPr>
            <a:r>
              <a:rPr lang="en-US" sz="2400" dirty="0" smtClean="0">
                <a:solidFill>
                  <a:srgbClr val="E64D00"/>
                </a:solidFill>
                <a:latin typeface="Arial" panose="020B0604020202020204" pitchFamily="34" charset="0"/>
                <a:ea typeface="Arial"/>
                <a:cs typeface="Arial" panose="020B0604020202020204" pitchFamily="34" charset="0"/>
                <a:sym typeface="Arial"/>
              </a:rPr>
              <a:t>• </a:t>
            </a:r>
            <a:r>
              <a:rPr lang="en-US" sz="2400" b="1" dirty="0">
                <a:solidFill>
                  <a:srgbClr val="00B050"/>
                </a:solidFill>
                <a:latin typeface="Arial" panose="020B0604020202020204" pitchFamily="34" charset="0"/>
                <a:ea typeface="Arial"/>
                <a:cs typeface="Arial" panose="020B0604020202020204" pitchFamily="34" charset="0"/>
                <a:sym typeface="Arial"/>
              </a:rPr>
              <a:t>Escape of triceps in radial nerve injuries: </a:t>
            </a:r>
            <a:r>
              <a:rPr lang="en-US" sz="2400" dirty="0">
                <a:solidFill>
                  <a:srgbClr val="000000"/>
                </a:solidFill>
                <a:latin typeface="Arial" panose="020B0604020202020204" pitchFamily="34" charset="0"/>
                <a:ea typeface="Arial"/>
                <a:cs typeface="Arial" panose="020B0604020202020204" pitchFamily="34" charset="0"/>
                <a:sym typeface="Arial"/>
              </a:rPr>
              <a:t>In the radial nerve injuries in the spiral groove, triceps escapes from complete paralysis as the long and medial heads of triceps receives the branches of radial nerve arising in the </a:t>
            </a:r>
            <a:r>
              <a:rPr lang="en-US" sz="2400" dirty="0" err="1">
                <a:solidFill>
                  <a:srgbClr val="000000"/>
                </a:solidFill>
                <a:latin typeface="Arial" panose="020B0604020202020204" pitchFamily="34" charset="0"/>
                <a:ea typeface="Arial"/>
                <a:cs typeface="Arial" panose="020B0604020202020204" pitchFamily="34" charset="0"/>
                <a:sym typeface="Arial"/>
              </a:rPr>
              <a:t>axilla</a:t>
            </a:r>
            <a:r>
              <a:rPr lang="en-US" sz="2400" dirty="0" smtClean="0">
                <a:solidFill>
                  <a:srgbClr val="000000"/>
                </a:solidFill>
                <a:latin typeface="Arial" panose="020B0604020202020204" pitchFamily="34" charset="0"/>
                <a:ea typeface="Arial"/>
                <a:cs typeface="Arial" panose="020B0604020202020204" pitchFamily="34" charset="0"/>
                <a:sym typeface="Arial"/>
              </a:rPr>
              <a:t>.</a:t>
            </a:r>
          </a:p>
          <a:p>
            <a:pPr marL="0" indent="0" algn="just">
              <a:lnSpc>
                <a:spcPct val="110000"/>
              </a:lnSpc>
              <a:spcBef>
                <a:spcPts val="1000"/>
              </a:spcBef>
              <a:buClr>
                <a:srgbClr val="E64D00"/>
              </a:buClr>
              <a:buSzPct val="100000"/>
              <a:buNone/>
            </a:pPr>
            <a:r>
              <a:rPr lang="en-US" sz="2400" b="1" dirty="0" err="1" smtClean="0">
                <a:solidFill>
                  <a:srgbClr val="00B050"/>
                </a:solidFill>
                <a:latin typeface="Arial" panose="020B0604020202020204" pitchFamily="34" charset="0"/>
                <a:ea typeface="Arial"/>
                <a:cs typeface="Arial" panose="020B0604020202020204" pitchFamily="34" charset="0"/>
                <a:sym typeface="Arial"/>
              </a:rPr>
              <a:t>Articularis</a:t>
            </a:r>
            <a:r>
              <a:rPr lang="en-US" sz="2400" b="1" dirty="0" smtClean="0">
                <a:solidFill>
                  <a:srgbClr val="00B050"/>
                </a:solidFill>
                <a:latin typeface="Arial" panose="020B0604020202020204" pitchFamily="34" charset="0"/>
                <a:ea typeface="Arial"/>
                <a:cs typeface="Arial" panose="020B0604020202020204" pitchFamily="34" charset="0"/>
                <a:sym typeface="Arial"/>
              </a:rPr>
              <a:t> </a:t>
            </a:r>
            <a:r>
              <a:rPr lang="en-US" sz="2400" b="1" dirty="0" err="1" smtClean="0">
                <a:solidFill>
                  <a:srgbClr val="00B050"/>
                </a:solidFill>
                <a:latin typeface="Arial" panose="020B0604020202020204" pitchFamily="34" charset="0"/>
                <a:ea typeface="Arial"/>
                <a:cs typeface="Arial" panose="020B0604020202020204" pitchFamily="34" charset="0"/>
                <a:sym typeface="Arial"/>
              </a:rPr>
              <a:t>cubiti</a:t>
            </a:r>
            <a:r>
              <a:rPr lang="en-US" sz="2400" b="1" dirty="0" smtClean="0">
                <a:solidFill>
                  <a:srgbClr val="00B050"/>
                </a:solidFill>
                <a:latin typeface="Arial" panose="020B0604020202020204" pitchFamily="34" charset="0"/>
                <a:ea typeface="Arial"/>
                <a:cs typeface="Arial" panose="020B0604020202020204" pitchFamily="34" charset="0"/>
                <a:sym typeface="Arial"/>
              </a:rPr>
              <a:t>: </a:t>
            </a:r>
            <a:r>
              <a:rPr lang="en-US" sz="2400" dirty="0" smtClean="0">
                <a:solidFill>
                  <a:srgbClr val="000000"/>
                </a:solidFill>
                <a:latin typeface="Arial" panose="020B0604020202020204" pitchFamily="34" charset="0"/>
                <a:ea typeface="Arial"/>
                <a:cs typeface="Arial" panose="020B0604020202020204" pitchFamily="34" charset="0"/>
                <a:sym typeface="Arial"/>
              </a:rPr>
              <a:t>These are the fibers of medial head that inserts on the capsule of elbow joint and prevents the </a:t>
            </a:r>
            <a:r>
              <a:rPr lang="en-US" sz="2400" dirty="0" smtClean="0">
                <a:solidFill>
                  <a:srgbClr val="FF0000"/>
                </a:solidFill>
                <a:latin typeface="Arial" panose="020B0604020202020204" pitchFamily="34" charset="0"/>
                <a:ea typeface="Arial"/>
                <a:cs typeface="Arial" panose="020B0604020202020204" pitchFamily="34" charset="0"/>
                <a:sym typeface="Arial"/>
              </a:rPr>
              <a:t>Nipping</a:t>
            </a:r>
            <a:r>
              <a:rPr lang="en-US" sz="2400" dirty="0" smtClean="0">
                <a:solidFill>
                  <a:srgbClr val="000000"/>
                </a:solidFill>
                <a:latin typeface="Arial" panose="020B0604020202020204" pitchFamily="34" charset="0"/>
                <a:ea typeface="Arial"/>
                <a:cs typeface="Arial" panose="020B0604020202020204" pitchFamily="34" charset="0"/>
                <a:sym typeface="Arial"/>
              </a:rPr>
              <a:t> of capsule during extension of elbow.</a:t>
            </a:r>
            <a:endParaRPr lang="en-US" sz="2400" i="1" baseline="30000" dirty="0" smtClean="0">
              <a:solidFill>
                <a:srgbClr val="000000"/>
              </a:solidFill>
              <a:latin typeface="Arial" panose="020B0604020202020204" pitchFamily="34" charset="0"/>
              <a:ea typeface="Arial"/>
              <a:cs typeface="Arial" panose="020B0604020202020204" pitchFamily="34" charset="0"/>
              <a:sym typeface="Arial"/>
            </a:endParaRPr>
          </a:p>
          <a:p>
            <a:pPr marL="0" lvl="0" indent="0" algn="just" rtl="0">
              <a:lnSpc>
                <a:spcPct val="110000"/>
              </a:lnSpc>
              <a:spcBef>
                <a:spcPts val="1000"/>
              </a:spcBef>
              <a:spcAft>
                <a:spcPts val="0"/>
              </a:spcAft>
              <a:buClr>
                <a:srgbClr val="E64D00"/>
              </a:buClr>
              <a:buSzPct val="100000"/>
              <a:buNone/>
            </a:pPr>
            <a:endParaRPr sz="2400" dirty="0">
              <a:latin typeface="Arial" panose="020B0604020202020204" pitchFamily="34" charset="0"/>
              <a:cs typeface="Arial" panose="020B0604020202020204" pitchFamily="34" charset="0"/>
            </a:endParaRPr>
          </a:p>
        </p:txBody>
      </p:sp>
      <p:sp>
        <p:nvSpPr>
          <p:cNvPr id="192" name="Google Shape;192;p1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11</a:t>
            </a:fld>
            <a:endParaRPr sz="11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000" dirty="0" smtClean="0">
                <a:solidFill>
                  <a:schemeClr val="accent1"/>
                </a:solidFill>
                <a:latin typeface="Arial" panose="020B0604020202020204" pitchFamily="34" charset="0"/>
                <a:cs typeface="Arial" panose="020B0604020202020204" pitchFamily="34" charset="0"/>
              </a:rPr>
              <a:t>CLINICAL ANATOMY</a:t>
            </a:r>
            <a:endParaRPr sz="4000" dirty="0">
              <a:latin typeface="Arial" panose="020B0604020202020204" pitchFamily="34" charset="0"/>
              <a:cs typeface="Arial" panose="020B0604020202020204" pitchFamily="34" charset="0"/>
            </a:endParaRPr>
          </a:p>
        </p:txBody>
      </p:sp>
      <p:sp>
        <p:nvSpPr>
          <p:cNvPr id="208" name="Google Shape;208;p15"/>
          <p:cNvSpPr txBox="1">
            <a:spLocks noGrp="1"/>
          </p:cNvSpPr>
          <p:nvPr>
            <p:ph idx="1"/>
          </p:nvPr>
        </p:nvSpPr>
        <p:spPr>
          <a:xfrm>
            <a:off x="838203" y="1787243"/>
            <a:ext cx="11058236" cy="43897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FF78"/>
              </a:buClr>
              <a:buSzPts val="2800"/>
              <a:buNone/>
            </a:pPr>
            <a:r>
              <a:rPr lang="en-US" sz="2400" dirty="0">
                <a:solidFill>
                  <a:srgbClr val="00FF78"/>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Radial nerve supplies long and medial head before entering in radial groove, and in the groove, it gives branches to medial and lateral </a:t>
            </a:r>
            <a:r>
              <a:rPr lang="en-US" sz="2400" dirty="0" smtClean="0">
                <a:solidFill>
                  <a:srgbClr val="000000"/>
                </a:solidFill>
                <a:latin typeface="Arial" panose="020B0604020202020204" pitchFamily="34" charset="0"/>
                <a:ea typeface="Arial"/>
                <a:cs typeface="Arial" panose="020B0604020202020204" pitchFamily="34" charset="0"/>
                <a:sym typeface="Arial"/>
              </a:rPr>
              <a:t>head.</a:t>
            </a:r>
            <a:endParaRPr sz="2400"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rgbClr val="00FF78"/>
              </a:buClr>
              <a:buSzPts val="2800"/>
              <a:buNone/>
            </a:pPr>
            <a:r>
              <a:rPr lang="en-US" sz="2400" dirty="0">
                <a:solidFill>
                  <a:srgbClr val="00FF78"/>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Through radial nerve </a:t>
            </a:r>
            <a:endParaRPr sz="2400" dirty="0">
              <a:latin typeface="Arial" panose="020B0604020202020204" pitchFamily="34" charset="0"/>
              <a:cs typeface="Arial" panose="020B0604020202020204" pitchFamily="34" charset="0"/>
            </a:endParaRPr>
          </a:p>
          <a:p>
            <a:pPr marL="457200" lvl="1" indent="0" algn="l" rtl="0">
              <a:lnSpc>
                <a:spcPct val="100000"/>
              </a:lnSpc>
              <a:spcBef>
                <a:spcPts val="500"/>
              </a:spcBef>
              <a:spcAft>
                <a:spcPts val="0"/>
              </a:spcAft>
              <a:buClr>
                <a:srgbClr val="00FF78"/>
              </a:buClr>
              <a:buSzPts val="2800"/>
              <a:buNone/>
            </a:pPr>
            <a:r>
              <a:rPr lang="en-US" dirty="0">
                <a:solidFill>
                  <a:srgbClr val="00FF78"/>
                </a:solidFill>
                <a:latin typeface="Arial" panose="020B0604020202020204" pitchFamily="34" charset="0"/>
                <a:ea typeface="Arial"/>
                <a:cs typeface="Arial" panose="020B0604020202020204" pitchFamily="34" charset="0"/>
                <a:sym typeface="Arial"/>
              </a:rPr>
              <a:t>– </a:t>
            </a:r>
            <a:r>
              <a:rPr lang="en-US" dirty="0">
                <a:solidFill>
                  <a:srgbClr val="000000"/>
                </a:solidFill>
                <a:latin typeface="Arial" panose="020B0604020202020204" pitchFamily="34" charset="0"/>
                <a:ea typeface="Arial"/>
                <a:cs typeface="Arial" panose="020B0604020202020204" pitchFamily="34" charset="0"/>
                <a:sym typeface="Arial"/>
              </a:rPr>
              <a:t>C6 fibers supply lateral head</a:t>
            </a:r>
            <a:endParaRPr sz="2000" dirty="0">
              <a:latin typeface="Arial" panose="020B0604020202020204" pitchFamily="34" charset="0"/>
              <a:cs typeface="Arial" panose="020B0604020202020204" pitchFamily="34" charset="0"/>
            </a:endParaRPr>
          </a:p>
          <a:p>
            <a:pPr marL="457200" lvl="1" indent="0" algn="l" rtl="0">
              <a:lnSpc>
                <a:spcPct val="100000"/>
              </a:lnSpc>
              <a:spcBef>
                <a:spcPts val="500"/>
              </a:spcBef>
              <a:spcAft>
                <a:spcPts val="0"/>
              </a:spcAft>
              <a:buClr>
                <a:srgbClr val="00FF78"/>
              </a:buClr>
              <a:buSzPts val="2800"/>
              <a:buNone/>
            </a:pPr>
            <a:r>
              <a:rPr lang="en-US" dirty="0">
                <a:solidFill>
                  <a:srgbClr val="00FF78"/>
                </a:solidFill>
                <a:latin typeface="Arial" panose="020B0604020202020204" pitchFamily="34" charset="0"/>
                <a:ea typeface="Arial"/>
                <a:cs typeface="Arial" panose="020B0604020202020204" pitchFamily="34" charset="0"/>
                <a:sym typeface="Arial"/>
              </a:rPr>
              <a:t>– </a:t>
            </a:r>
            <a:r>
              <a:rPr lang="en-US" dirty="0">
                <a:solidFill>
                  <a:srgbClr val="000000"/>
                </a:solidFill>
                <a:latin typeface="Arial" panose="020B0604020202020204" pitchFamily="34" charset="0"/>
                <a:ea typeface="Arial"/>
                <a:cs typeface="Arial" panose="020B0604020202020204" pitchFamily="34" charset="0"/>
                <a:sym typeface="Arial"/>
              </a:rPr>
              <a:t>C7 fibers supply long head</a:t>
            </a:r>
            <a:endParaRPr sz="2000" dirty="0">
              <a:latin typeface="Arial" panose="020B0604020202020204" pitchFamily="34" charset="0"/>
              <a:cs typeface="Arial" panose="020B0604020202020204" pitchFamily="34" charset="0"/>
            </a:endParaRPr>
          </a:p>
          <a:p>
            <a:pPr marL="457200" lvl="1" indent="0" algn="l" rtl="0">
              <a:lnSpc>
                <a:spcPct val="100000"/>
              </a:lnSpc>
              <a:spcBef>
                <a:spcPts val="500"/>
              </a:spcBef>
              <a:spcAft>
                <a:spcPts val="0"/>
              </a:spcAft>
              <a:buClr>
                <a:srgbClr val="00FF78"/>
              </a:buClr>
              <a:buSzPts val="2800"/>
              <a:buNone/>
            </a:pPr>
            <a:r>
              <a:rPr lang="en-US" dirty="0">
                <a:solidFill>
                  <a:srgbClr val="00FF78"/>
                </a:solidFill>
                <a:latin typeface="Arial" panose="020B0604020202020204" pitchFamily="34" charset="0"/>
                <a:ea typeface="Arial"/>
                <a:cs typeface="Arial" panose="020B0604020202020204" pitchFamily="34" charset="0"/>
                <a:sym typeface="Arial"/>
              </a:rPr>
              <a:t>– </a:t>
            </a:r>
            <a:r>
              <a:rPr lang="en-US" dirty="0">
                <a:solidFill>
                  <a:srgbClr val="000000"/>
                </a:solidFill>
                <a:latin typeface="Arial" panose="020B0604020202020204" pitchFamily="34" charset="0"/>
                <a:ea typeface="Arial"/>
                <a:cs typeface="Arial" panose="020B0604020202020204" pitchFamily="34" charset="0"/>
                <a:sym typeface="Arial"/>
              </a:rPr>
              <a:t>C8 fibers supply medial head</a:t>
            </a:r>
            <a:endParaRPr sz="2000"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rgbClr val="00FF78"/>
              </a:buClr>
              <a:buSzPts val="2800"/>
              <a:buNone/>
            </a:pPr>
            <a:r>
              <a:rPr lang="en-US" sz="2400" dirty="0">
                <a:solidFill>
                  <a:srgbClr val="00FF78"/>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Long head supports the head of </a:t>
            </a:r>
            <a:r>
              <a:rPr lang="en-US" sz="2400" dirty="0" err="1">
                <a:solidFill>
                  <a:srgbClr val="000000"/>
                </a:solidFill>
                <a:latin typeface="Arial" panose="020B0604020202020204" pitchFamily="34" charset="0"/>
                <a:ea typeface="Arial"/>
                <a:cs typeface="Arial" panose="020B0604020202020204" pitchFamily="34" charset="0"/>
                <a:sym typeface="Arial"/>
              </a:rPr>
              <a:t>humerus</a:t>
            </a:r>
            <a:r>
              <a:rPr lang="en-US" sz="2400" dirty="0">
                <a:solidFill>
                  <a:srgbClr val="000000"/>
                </a:solidFill>
                <a:latin typeface="Arial" panose="020B0604020202020204" pitchFamily="34" charset="0"/>
                <a:ea typeface="Arial"/>
                <a:cs typeface="Arial" panose="020B0604020202020204" pitchFamily="34" charset="0"/>
                <a:sym typeface="Arial"/>
              </a:rPr>
              <a:t> in abducted position of arm.</a:t>
            </a:r>
            <a:endParaRPr sz="2400" dirty="0">
              <a:latin typeface="Arial" panose="020B0604020202020204" pitchFamily="34" charset="0"/>
              <a:cs typeface="Arial" panose="020B0604020202020204" pitchFamily="34" charset="0"/>
            </a:endParaRPr>
          </a:p>
        </p:txBody>
      </p:sp>
      <p:sp>
        <p:nvSpPr>
          <p:cNvPr id="209" name="Google Shape;209;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12</a:t>
            </a:fld>
            <a:endParaRPr sz="11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1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pic>
        <p:nvPicPr>
          <p:cNvPr id="225" name="Google Shape;225;p17" descr="Timeline&#10;&#10;Description automatically generated"/>
          <p:cNvPicPr preferRelativeResize="0"/>
          <p:nvPr/>
        </p:nvPicPr>
        <p:blipFill rotWithShape="1">
          <a:blip r:embed="rId3" cstate="print">
            <a:alphaModFix/>
          </a:blip>
          <a:srcRect/>
          <a:stretch/>
        </p:blipFill>
        <p:spPr>
          <a:xfrm>
            <a:off x="1790700" y="8"/>
            <a:ext cx="8610600" cy="64380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dirty="0">
                <a:solidFill>
                  <a:srgbClr val="FFC000"/>
                </a:solidFill>
                <a:effectLst>
                  <a:outerShdw blurRad="38100" dist="38100" dir="2700000" algn="tl">
                    <a:srgbClr val="000000">
                      <a:alpha val="43137"/>
                    </a:srgbClr>
                  </a:outerShdw>
                </a:effectLst>
                <a:latin typeface="Arial" panose="020B0604020202020204" pitchFamily="34" charset="0"/>
                <a:ea typeface="Questrial"/>
                <a:cs typeface="Arial" panose="020B0604020202020204" pitchFamily="34" charset="0"/>
                <a:sym typeface="Questrial"/>
              </a:rPr>
              <a:t>Radial Nerve</a:t>
            </a:r>
            <a:endParaRPr sz="4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9" name="Google Shape;239;p19"/>
          <p:cNvSpPr txBox="1">
            <a:spLocks noGrp="1"/>
          </p:cNvSpPr>
          <p:nvPr>
            <p:ph idx="1"/>
          </p:nvPr>
        </p:nvSpPr>
        <p:spPr>
          <a:xfrm>
            <a:off x="535711" y="1413169"/>
            <a:ext cx="5518248" cy="4763799"/>
          </a:xfrm>
          <a:prstGeom prst="rect">
            <a:avLst/>
          </a:prstGeom>
          <a:noFill/>
          <a:ln>
            <a:noFill/>
          </a:ln>
        </p:spPr>
        <p:txBody>
          <a:bodyPr spcFirstLastPara="1" wrap="square" lIns="91425" tIns="45700" rIns="91425" bIns="45700" anchor="t" anchorCtr="0">
            <a:noAutofit/>
          </a:bodyPr>
          <a:lstStyle/>
          <a:p>
            <a:pPr marL="0" lvl="0" indent="0" rtl="0">
              <a:lnSpc>
                <a:spcPct val="120000"/>
              </a:lnSpc>
              <a:spcBef>
                <a:spcPts val="1000"/>
              </a:spcBef>
              <a:spcAft>
                <a:spcPts val="0"/>
              </a:spcAft>
              <a:buClr>
                <a:srgbClr val="00FFFF"/>
              </a:buClr>
              <a:buSzPts val="2400"/>
              <a:buNone/>
            </a:pPr>
            <a:r>
              <a:rPr lang="en-US" sz="2800" dirty="0" smtClean="0">
                <a:solidFill>
                  <a:srgbClr val="00FFFF"/>
                </a:solidFill>
                <a:latin typeface="Arial" panose="020B0604020202020204" pitchFamily="34" charset="0"/>
                <a:ea typeface="Palatino"/>
                <a:cs typeface="Arial" panose="020B0604020202020204" pitchFamily="34" charset="0"/>
                <a:sym typeface="Palatino"/>
              </a:rPr>
              <a:t>• </a:t>
            </a:r>
            <a:r>
              <a:rPr lang="en-US" sz="2800" dirty="0">
                <a:solidFill>
                  <a:srgbClr val="000000"/>
                </a:solidFill>
                <a:latin typeface="Arial" panose="020B0604020202020204" pitchFamily="34" charset="0"/>
                <a:ea typeface="Palatino"/>
                <a:cs typeface="Arial" panose="020B0604020202020204" pitchFamily="34" charset="0"/>
                <a:sym typeface="Palatino"/>
              </a:rPr>
              <a:t>Radial </a:t>
            </a:r>
            <a:r>
              <a:rPr lang="en-US" sz="2800" b="1" dirty="0" smtClean="0">
                <a:solidFill>
                  <a:srgbClr val="00B050"/>
                </a:solidFill>
                <a:latin typeface="Arial" panose="020B0604020202020204" pitchFamily="34" charset="0"/>
                <a:ea typeface="Palatino"/>
                <a:cs typeface="Arial" panose="020B0604020202020204" pitchFamily="34" charset="0"/>
                <a:sym typeface="Palatino"/>
              </a:rPr>
              <a:t>(</a:t>
            </a:r>
            <a:r>
              <a:rPr lang="en-US" sz="2800" b="1" dirty="0" err="1">
                <a:solidFill>
                  <a:srgbClr val="00B050"/>
                </a:solidFill>
                <a:latin typeface="Arial" panose="020B0604020202020204" pitchFamily="34" charset="0"/>
                <a:ea typeface="Palatino"/>
                <a:cs typeface="Arial" panose="020B0604020202020204" pitchFamily="34" charset="0"/>
                <a:sym typeface="Palatino"/>
              </a:rPr>
              <a:t>M</a:t>
            </a:r>
            <a:r>
              <a:rPr lang="en-US" sz="2800" b="1" dirty="0" err="1" smtClean="0">
                <a:solidFill>
                  <a:srgbClr val="00B050"/>
                </a:solidFill>
                <a:latin typeface="Arial" panose="020B0604020202020204" pitchFamily="34" charset="0"/>
                <a:ea typeface="Palatino"/>
                <a:cs typeface="Arial" panose="020B0604020202020204" pitchFamily="34" charset="0"/>
                <a:sym typeface="Palatino"/>
              </a:rPr>
              <a:t>usculospiral</a:t>
            </a:r>
            <a:r>
              <a:rPr lang="en-US" sz="2800" b="1" dirty="0">
                <a:solidFill>
                  <a:srgbClr val="00B050"/>
                </a:solidFill>
                <a:latin typeface="Arial" panose="020B0604020202020204" pitchFamily="34" charset="0"/>
                <a:ea typeface="Palatino"/>
                <a:cs typeface="Arial" panose="020B0604020202020204" pitchFamily="34" charset="0"/>
                <a:sym typeface="Palatino"/>
              </a:rPr>
              <a:t>) </a:t>
            </a:r>
            <a:r>
              <a:rPr lang="en-US" sz="2800" dirty="0">
                <a:solidFill>
                  <a:srgbClr val="000000"/>
                </a:solidFill>
                <a:latin typeface="Arial" panose="020B0604020202020204" pitchFamily="34" charset="0"/>
                <a:ea typeface="Palatino"/>
                <a:cs typeface="Arial" panose="020B0604020202020204" pitchFamily="34" charset="0"/>
                <a:sym typeface="Palatino"/>
              </a:rPr>
              <a:t>nerve – main nerve of posterior compartment of arm, forearm, and dorsum of hand </a:t>
            </a:r>
            <a:endParaRPr sz="2800" i="1" baseline="30000" dirty="0">
              <a:solidFill>
                <a:srgbClr val="0073F3"/>
              </a:solidFill>
              <a:latin typeface="Arial" panose="020B0604020202020204" pitchFamily="34" charset="0"/>
              <a:ea typeface="Palatino"/>
              <a:cs typeface="Arial" panose="020B0604020202020204" pitchFamily="34" charset="0"/>
              <a:sym typeface="Palatino"/>
            </a:endParaRPr>
          </a:p>
          <a:p>
            <a:pPr marL="0" lvl="0" indent="0" rtl="0">
              <a:lnSpc>
                <a:spcPct val="120000"/>
              </a:lnSpc>
              <a:spcBef>
                <a:spcPts val="1000"/>
              </a:spcBef>
              <a:spcAft>
                <a:spcPts val="0"/>
              </a:spcAft>
              <a:buClr>
                <a:srgbClr val="00FFFF"/>
              </a:buClr>
              <a:buSzPts val="2400"/>
              <a:buNone/>
            </a:pPr>
            <a:r>
              <a:rPr lang="en-US" sz="2800" dirty="0">
                <a:solidFill>
                  <a:srgbClr val="00FFFF"/>
                </a:solidFill>
                <a:latin typeface="Arial" panose="020B0604020202020204" pitchFamily="34" charset="0"/>
                <a:ea typeface="Palatino"/>
                <a:cs typeface="Arial" panose="020B0604020202020204" pitchFamily="34" charset="0"/>
                <a:sym typeface="Palatino"/>
              </a:rPr>
              <a:t>• </a:t>
            </a:r>
            <a:r>
              <a:rPr lang="en-US" sz="2800" dirty="0">
                <a:solidFill>
                  <a:srgbClr val="000000"/>
                </a:solidFill>
                <a:latin typeface="Arial" panose="020B0604020202020204" pitchFamily="34" charset="0"/>
                <a:ea typeface="Palatino"/>
                <a:cs typeface="Arial" panose="020B0604020202020204" pitchFamily="34" charset="0"/>
                <a:sym typeface="Palatino"/>
              </a:rPr>
              <a:t>Radial nerve is the continuation of the posterior cord </a:t>
            </a:r>
            <a:endParaRPr sz="2800" i="1" baseline="30000" dirty="0">
              <a:solidFill>
                <a:srgbClr val="0073F3"/>
              </a:solidFill>
              <a:latin typeface="Arial" panose="020B0604020202020204" pitchFamily="34" charset="0"/>
              <a:ea typeface="Palatino"/>
              <a:cs typeface="Arial" panose="020B0604020202020204" pitchFamily="34" charset="0"/>
              <a:sym typeface="Palatino"/>
            </a:endParaRPr>
          </a:p>
          <a:p>
            <a:pPr marL="0" lvl="0" indent="0" rtl="0">
              <a:lnSpc>
                <a:spcPct val="120000"/>
              </a:lnSpc>
              <a:spcBef>
                <a:spcPts val="1000"/>
              </a:spcBef>
              <a:spcAft>
                <a:spcPts val="0"/>
              </a:spcAft>
              <a:buClr>
                <a:srgbClr val="000000"/>
              </a:buClr>
              <a:buSzPts val="2400"/>
              <a:buNone/>
            </a:pPr>
            <a:r>
              <a:rPr lang="en-US" sz="2800" dirty="0">
                <a:solidFill>
                  <a:srgbClr val="000000"/>
                </a:solidFill>
                <a:latin typeface="Arial" panose="020B0604020202020204" pitchFamily="34" charset="0"/>
                <a:ea typeface="Palatino"/>
                <a:cs typeface="Arial" panose="020B0604020202020204" pitchFamily="34" charset="0"/>
                <a:sym typeface="Palatino"/>
              </a:rPr>
              <a:t>Root value: </a:t>
            </a:r>
            <a:r>
              <a:rPr lang="en-US" sz="2800" dirty="0" smtClean="0">
                <a:solidFill>
                  <a:srgbClr val="000000"/>
                </a:solidFill>
                <a:latin typeface="Arial" panose="020B0604020202020204" pitchFamily="34" charset="0"/>
                <a:ea typeface="Palatino"/>
                <a:cs typeface="Arial" panose="020B0604020202020204" pitchFamily="34" charset="0"/>
                <a:sym typeface="Palatino"/>
              </a:rPr>
              <a:t>C5–C8,T1</a:t>
            </a:r>
            <a:endParaRPr sz="3200" dirty="0">
              <a:latin typeface="Arial" panose="020B0604020202020204" pitchFamily="34" charset="0"/>
              <a:cs typeface="Arial" panose="020B0604020202020204" pitchFamily="34" charset="0"/>
            </a:endParaRPr>
          </a:p>
        </p:txBody>
      </p:sp>
      <p:sp>
        <p:nvSpPr>
          <p:cNvPr id="240" name="Google Shape;240;p1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14</a:t>
            </a:fld>
            <a:endParaRPr sz="1100">
              <a:latin typeface="Arial" panose="020B0604020202020204" pitchFamily="34" charset="0"/>
              <a:cs typeface="Arial" panose="020B0604020202020204" pitchFamily="34" charset="0"/>
            </a:endParaRPr>
          </a:p>
        </p:txBody>
      </p:sp>
      <p:pic>
        <p:nvPicPr>
          <p:cNvPr id="242" name="Google Shape;242;p19" descr="Diagram&#10;&#10;Description automatically generated"/>
          <p:cNvPicPr preferRelativeResize="0"/>
          <p:nvPr/>
        </p:nvPicPr>
        <p:blipFill rotWithShape="1">
          <a:blip r:embed="rId3" cstate="print">
            <a:alphaModFix/>
          </a:blip>
          <a:srcRect/>
          <a:stretch/>
        </p:blipFill>
        <p:spPr>
          <a:xfrm>
            <a:off x="6905297" y="365125"/>
            <a:ext cx="4750993" cy="75649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Radial Nerve</a:t>
            </a:r>
            <a:endParaRPr sz="4000">
              <a:latin typeface="Arial" panose="020B0604020202020204" pitchFamily="34" charset="0"/>
              <a:cs typeface="Arial" panose="020B0604020202020204" pitchFamily="34" charset="0"/>
            </a:endParaRPr>
          </a:p>
        </p:txBody>
      </p:sp>
      <p:sp>
        <p:nvSpPr>
          <p:cNvPr id="248" name="Google Shape;248;p20"/>
          <p:cNvSpPr txBox="1">
            <a:spLocks noGrp="1"/>
          </p:cNvSpPr>
          <p:nvPr>
            <p:ph idx="1"/>
          </p:nvPr>
        </p:nvSpPr>
        <p:spPr>
          <a:xfrm>
            <a:off x="535711" y="1413169"/>
            <a:ext cx="4619613" cy="476379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6600F3"/>
              </a:buClr>
              <a:buSzPts val="2800"/>
              <a:buNone/>
            </a:pPr>
            <a:r>
              <a:rPr lang="en-US" sz="2800" b="1" dirty="0">
                <a:solidFill>
                  <a:srgbClr val="6600F3"/>
                </a:solidFill>
                <a:latin typeface="Arial" panose="020B0604020202020204" pitchFamily="34" charset="0"/>
                <a:ea typeface="Palatino"/>
                <a:cs typeface="Arial" panose="020B0604020202020204" pitchFamily="34" charset="0"/>
                <a:sym typeface="Palatino"/>
              </a:rPr>
              <a:t>Beginning</a:t>
            </a:r>
            <a:endParaRPr sz="28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FFFF"/>
              </a:buClr>
              <a:buSzPts val="2800"/>
              <a:buNone/>
            </a:pPr>
            <a:r>
              <a:rPr lang="en-US" sz="2800" dirty="0">
                <a:solidFill>
                  <a:srgbClr val="00FFFF"/>
                </a:solidFill>
                <a:latin typeface="Arial" panose="020B0604020202020204" pitchFamily="34" charset="0"/>
                <a:ea typeface="Palatino"/>
                <a:cs typeface="Arial" panose="020B0604020202020204" pitchFamily="34" charset="0"/>
                <a:sym typeface="Palatino"/>
              </a:rPr>
              <a:t>• </a:t>
            </a:r>
            <a:r>
              <a:rPr lang="en-US" sz="2800" dirty="0">
                <a:solidFill>
                  <a:srgbClr val="000000"/>
                </a:solidFill>
                <a:latin typeface="Arial" panose="020B0604020202020204" pitchFamily="34" charset="0"/>
                <a:ea typeface="Palatino"/>
                <a:cs typeface="Arial" panose="020B0604020202020204" pitchFamily="34" charset="0"/>
                <a:sym typeface="Palatino"/>
              </a:rPr>
              <a:t>Arises as continuation of posterior cord of brachial plexus behind the third part of </a:t>
            </a:r>
            <a:r>
              <a:rPr lang="en-US" sz="2800" dirty="0" err="1">
                <a:solidFill>
                  <a:srgbClr val="000000"/>
                </a:solidFill>
                <a:latin typeface="Arial" panose="020B0604020202020204" pitchFamily="34" charset="0"/>
                <a:ea typeface="Palatino"/>
                <a:cs typeface="Arial" panose="020B0604020202020204" pitchFamily="34" charset="0"/>
                <a:sym typeface="Palatino"/>
              </a:rPr>
              <a:t>axillary</a:t>
            </a:r>
            <a:r>
              <a:rPr lang="en-US" sz="2800" dirty="0">
                <a:solidFill>
                  <a:srgbClr val="000000"/>
                </a:solidFill>
                <a:latin typeface="Arial" panose="020B0604020202020204" pitchFamily="34" charset="0"/>
                <a:ea typeface="Palatino"/>
                <a:cs typeface="Arial" panose="020B0604020202020204" pitchFamily="34" charset="0"/>
                <a:sym typeface="Palatino"/>
              </a:rPr>
              <a:t> artery, in the lower part of </a:t>
            </a:r>
            <a:r>
              <a:rPr lang="en-US" sz="2800" dirty="0" err="1">
                <a:solidFill>
                  <a:srgbClr val="000000"/>
                </a:solidFill>
                <a:latin typeface="Arial" panose="020B0604020202020204" pitchFamily="34" charset="0"/>
                <a:ea typeface="Palatino"/>
                <a:cs typeface="Arial" panose="020B0604020202020204" pitchFamily="34" charset="0"/>
                <a:sym typeface="Palatino"/>
              </a:rPr>
              <a:t>axilla</a:t>
            </a:r>
            <a:r>
              <a:rPr lang="en-US" sz="2800" dirty="0">
                <a:solidFill>
                  <a:srgbClr val="000000"/>
                </a:solidFill>
                <a:latin typeface="Arial" panose="020B0604020202020204" pitchFamily="34" charset="0"/>
                <a:ea typeface="Palatino"/>
                <a:cs typeface="Arial" panose="020B0604020202020204" pitchFamily="34" charset="0"/>
                <a:sym typeface="Palatino"/>
              </a:rPr>
              <a:t>. </a:t>
            </a:r>
            <a:endParaRPr sz="28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chemeClr val="dk1"/>
              </a:buClr>
              <a:buSzPts val="2800"/>
              <a:buNone/>
            </a:pPr>
            <a:endParaRPr sz="2800" dirty="0">
              <a:solidFill>
                <a:srgbClr val="00B050"/>
              </a:solidFill>
              <a:latin typeface="Arial" panose="020B0604020202020204" pitchFamily="34" charset="0"/>
              <a:ea typeface="Palatino"/>
              <a:cs typeface="Arial" panose="020B0604020202020204" pitchFamily="34" charset="0"/>
              <a:sym typeface="Palatino"/>
            </a:endParaRPr>
          </a:p>
          <a:p>
            <a:pPr marL="0" lvl="0" indent="0" algn="l" rtl="0">
              <a:lnSpc>
                <a:spcPct val="120000"/>
              </a:lnSpc>
              <a:spcBef>
                <a:spcPts val="1000"/>
              </a:spcBef>
              <a:spcAft>
                <a:spcPts val="0"/>
              </a:spcAft>
              <a:buClr>
                <a:srgbClr val="000000"/>
              </a:buClr>
              <a:buSzPts val="2800"/>
              <a:buNone/>
            </a:pPr>
            <a:r>
              <a:rPr lang="en-US" sz="2800" dirty="0">
                <a:solidFill>
                  <a:srgbClr val="00B050"/>
                </a:solidFill>
                <a:latin typeface="Arial" panose="020B0604020202020204" pitchFamily="34" charset="0"/>
                <a:ea typeface="Palatino"/>
                <a:cs typeface="Arial" panose="020B0604020202020204" pitchFamily="34" charset="0"/>
                <a:sym typeface="Palatino"/>
              </a:rPr>
              <a:t>Largest </a:t>
            </a:r>
            <a:r>
              <a:rPr lang="en-US" sz="2800" dirty="0" smtClean="0">
                <a:solidFill>
                  <a:srgbClr val="00B050"/>
                </a:solidFill>
                <a:latin typeface="Arial" panose="020B0604020202020204" pitchFamily="34" charset="0"/>
                <a:ea typeface="Palatino"/>
                <a:cs typeface="Arial" panose="020B0604020202020204" pitchFamily="34" charset="0"/>
                <a:sym typeface="Palatino"/>
              </a:rPr>
              <a:t>and  Thickest </a:t>
            </a:r>
            <a:r>
              <a:rPr lang="en-US" sz="2800" dirty="0" smtClean="0">
                <a:solidFill>
                  <a:srgbClr val="000000"/>
                </a:solidFill>
                <a:latin typeface="Arial" panose="020B0604020202020204" pitchFamily="34" charset="0"/>
                <a:ea typeface="Palatino"/>
                <a:cs typeface="Arial" panose="020B0604020202020204" pitchFamily="34" charset="0"/>
                <a:sym typeface="Palatino"/>
              </a:rPr>
              <a:t>branch </a:t>
            </a:r>
            <a:r>
              <a:rPr lang="en-US" sz="2800" dirty="0">
                <a:solidFill>
                  <a:srgbClr val="000000"/>
                </a:solidFill>
                <a:latin typeface="Arial" panose="020B0604020202020204" pitchFamily="34" charset="0"/>
                <a:ea typeface="Palatino"/>
                <a:cs typeface="Arial" panose="020B0604020202020204" pitchFamily="34" charset="0"/>
                <a:sym typeface="Palatino"/>
              </a:rPr>
              <a:t>of </a:t>
            </a:r>
            <a:r>
              <a:rPr lang="en-US" sz="2800" dirty="0" smtClean="0">
                <a:solidFill>
                  <a:srgbClr val="000000"/>
                </a:solidFill>
                <a:latin typeface="Arial" panose="020B0604020202020204" pitchFamily="34" charset="0"/>
                <a:ea typeface="Palatino"/>
                <a:cs typeface="Arial" panose="020B0604020202020204" pitchFamily="34" charset="0"/>
                <a:sym typeface="Palatino"/>
              </a:rPr>
              <a:t>Brachial </a:t>
            </a:r>
            <a:r>
              <a:rPr lang="en-US" sz="2800" dirty="0">
                <a:solidFill>
                  <a:srgbClr val="000000"/>
                </a:solidFill>
                <a:latin typeface="Arial" panose="020B0604020202020204" pitchFamily="34" charset="0"/>
                <a:ea typeface="Palatino"/>
                <a:cs typeface="Arial" panose="020B0604020202020204" pitchFamily="34" charset="0"/>
                <a:sym typeface="Palatino"/>
              </a:rPr>
              <a:t>plexus </a:t>
            </a:r>
            <a:endParaRPr sz="2800" i="1" baseline="30000" dirty="0">
              <a:solidFill>
                <a:srgbClr val="0073F3"/>
              </a:solidFill>
              <a:latin typeface="Arial" panose="020B0604020202020204" pitchFamily="34" charset="0"/>
              <a:ea typeface="Palatino"/>
              <a:cs typeface="Arial" panose="020B0604020202020204" pitchFamily="34" charset="0"/>
              <a:sym typeface="Palatino"/>
            </a:endParaRPr>
          </a:p>
        </p:txBody>
      </p:sp>
      <p:sp>
        <p:nvSpPr>
          <p:cNvPr id="249" name="Google Shape;249;p2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15</a:t>
            </a:fld>
            <a:endParaRPr sz="1100">
              <a:latin typeface="Arial" panose="020B0604020202020204" pitchFamily="34" charset="0"/>
              <a:cs typeface="Arial" panose="020B0604020202020204" pitchFamily="34" charset="0"/>
            </a:endParaRPr>
          </a:p>
        </p:txBody>
      </p:sp>
      <p:pic>
        <p:nvPicPr>
          <p:cNvPr id="251" name="Google Shape;251;p20" descr="Diagram&#10;&#10;Description automatically generated"/>
          <p:cNvPicPr preferRelativeResize="0"/>
          <p:nvPr/>
        </p:nvPicPr>
        <p:blipFill rotWithShape="1">
          <a:blip r:embed="rId3" cstate="print">
            <a:alphaModFix/>
          </a:blip>
          <a:srcRect/>
          <a:stretch/>
        </p:blipFill>
        <p:spPr>
          <a:xfrm>
            <a:off x="6416567" y="402376"/>
            <a:ext cx="5239726" cy="74961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dirty="0">
                <a:solidFill>
                  <a:srgbClr val="00B0F0"/>
                </a:solidFill>
                <a:effectLst>
                  <a:outerShdw blurRad="38100" dist="38100" dir="2700000" algn="tl">
                    <a:srgbClr val="000000">
                      <a:alpha val="43137"/>
                    </a:srgbClr>
                  </a:outerShdw>
                </a:effectLst>
                <a:latin typeface="Arial" panose="020B0604020202020204" pitchFamily="34" charset="0"/>
                <a:ea typeface="Questrial"/>
                <a:cs typeface="Arial" panose="020B0604020202020204" pitchFamily="34" charset="0"/>
                <a:sym typeface="Questrial"/>
              </a:rPr>
              <a:t>Radial Nerve</a:t>
            </a:r>
            <a:endParaRPr sz="4000"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7" name="Google Shape;257;p21"/>
          <p:cNvSpPr txBox="1">
            <a:spLocks noGrp="1"/>
          </p:cNvSpPr>
          <p:nvPr>
            <p:ph idx="1"/>
          </p:nvPr>
        </p:nvSpPr>
        <p:spPr>
          <a:xfrm>
            <a:off x="434111" y="1376218"/>
            <a:ext cx="5731164" cy="4800745"/>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rgbClr val="6600F3"/>
              </a:buClr>
              <a:buSzPts val="2400"/>
              <a:buNone/>
            </a:pPr>
            <a:r>
              <a:rPr lang="en-US" sz="2400" b="1" dirty="0">
                <a:solidFill>
                  <a:srgbClr val="6600F3"/>
                </a:solidFill>
                <a:latin typeface="Arial" panose="020B0604020202020204" pitchFamily="34" charset="0"/>
                <a:ea typeface="Palatino"/>
                <a:cs typeface="Arial" panose="020B0604020202020204" pitchFamily="34" charset="0"/>
                <a:sym typeface="Palatino"/>
              </a:rPr>
              <a:t>Course and relations</a:t>
            </a:r>
            <a:endParaRPr sz="2800" dirty="0">
              <a:latin typeface="Arial" panose="020B0604020202020204" pitchFamily="34" charset="0"/>
              <a:cs typeface="Arial" panose="020B0604020202020204" pitchFamily="34" charset="0"/>
            </a:endParaRPr>
          </a:p>
          <a:p>
            <a:pPr marL="0" lvl="0" indent="0" algn="just" rtl="0">
              <a:lnSpc>
                <a:spcPct val="120000"/>
              </a:lnSpc>
              <a:spcBef>
                <a:spcPts val="1000"/>
              </a:spcBef>
              <a:spcAft>
                <a:spcPts val="0"/>
              </a:spcAft>
              <a:buClr>
                <a:srgbClr val="00FFFF"/>
              </a:buClr>
              <a:buSzPts val="24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Begins in lower part of </a:t>
            </a:r>
            <a:r>
              <a:rPr lang="en-US" sz="2400" dirty="0" err="1">
                <a:solidFill>
                  <a:srgbClr val="000000"/>
                </a:solidFill>
                <a:latin typeface="Arial" panose="020B0604020202020204" pitchFamily="34" charset="0"/>
                <a:ea typeface="Palatino"/>
                <a:cs typeface="Arial" panose="020B0604020202020204" pitchFamily="34" charset="0"/>
                <a:sym typeface="Palatino"/>
              </a:rPr>
              <a:t>axilla</a:t>
            </a:r>
            <a:r>
              <a:rPr lang="en-US" sz="2400" dirty="0">
                <a:solidFill>
                  <a:srgbClr val="000000"/>
                </a:solidFill>
                <a:latin typeface="Arial" panose="020B0604020202020204" pitchFamily="34" charset="0"/>
                <a:ea typeface="Palatino"/>
                <a:cs typeface="Arial" panose="020B0604020202020204" pitchFamily="34" charset="0"/>
                <a:sym typeface="Palatino"/>
              </a:rPr>
              <a:t>.</a:t>
            </a:r>
            <a:endParaRPr sz="2800" dirty="0">
              <a:latin typeface="Arial" panose="020B0604020202020204" pitchFamily="34" charset="0"/>
              <a:cs typeface="Arial" panose="020B0604020202020204" pitchFamily="34" charset="0"/>
            </a:endParaRPr>
          </a:p>
          <a:p>
            <a:pPr marL="0" lvl="0" indent="0" algn="just" rtl="0">
              <a:lnSpc>
                <a:spcPct val="120000"/>
              </a:lnSpc>
              <a:spcBef>
                <a:spcPts val="1000"/>
              </a:spcBef>
              <a:spcAft>
                <a:spcPts val="0"/>
              </a:spcAft>
              <a:buClr>
                <a:srgbClr val="00FFFF"/>
              </a:buClr>
              <a:buSzPts val="24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Runs behind the </a:t>
            </a:r>
            <a:r>
              <a:rPr lang="en-US" sz="2400" dirty="0" err="1">
                <a:solidFill>
                  <a:srgbClr val="000000"/>
                </a:solidFill>
                <a:latin typeface="Arial" panose="020B0604020202020204" pitchFamily="34" charset="0"/>
                <a:ea typeface="Palatino"/>
                <a:cs typeface="Arial" panose="020B0604020202020204" pitchFamily="34" charset="0"/>
                <a:sym typeface="Palatino"/>
              </a:rPr>
              <a:t>axillary</a:t>
            </a:r>
            <a:r>
              <a:rPr lang="en-US" sz="2400" dirty="0">
                <a:solidFill>
                  <a:srgbClr val="000000"/>
                </a:solidFill>
                <a:latin typeface="Arial" panose="020B0604020202020204" pitchFamily="34" charset="0"/>
                <a:ea typeface="Palatino"/>
                <a:cs typeface="Arial" panose="020B0604020202020204" pitchFamily="34" charset="0"/>
                <a:sym typeface="Palatino"/>
              </a:rPr>
              <a:t> artery and for a short distance behind the upper part brachial artery.</a:t>
            </a:r>
            <a:endParaRPr sz="2800" dirty="0">
              <a:latin typeface="Arial" panose="020B0604020202020204" pitchFamily="34" charset="0"/>
              <a:cs typeface="Arial" panose="020B0604020202020204" pitchFamily="34" charset="0"/>
            </a:endParaRPr>
          </a:p>
          <a:p>
            <a:pPr marL="0" lvl="0" indent="0" algn="just" rtl="0">
              <a:lnSpc>
                <a:spcPct val="120000"/>
              </a:lnSpc>
              <a:spcBef>
                <a:spcPts val="1000"/>
              </a:spcBef>
              <a:spcAft>
                <a:spcPts val="0"/>
              </a:spcAft>
              <a:buClr>
                <a:srgbClr val="00FFFF"/>
              </a:buClr>
              <a:buSzPts val="24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Radial nerve enters in the posterior compartment of arm through </a:t>
            </a:r>
            <a:r>
              <a:rPr lang="en-US" sz="2400" dirty="0">
                <a:solidFill>
                  <a:srgbClr val="00B050"/>
                </a:solidFill>
                <a:latin typeface="Arial" panose="020B0604020202020204" pitchFamily="34" charset="0"/>
                <a:ea typeface="Palatino"/>
                <a:cs typeface="Arial" panose="020B0604020202020204" pitchFamily="34" charset="0"/>
                <a:sym typeface="Palatino"/>
              </a:rPr>
              <a:t>L</a:t>
            </a:r>
            <a:r>
              <a:rPr lang="en-US" sz="2400" dirty="0" smtClean="0">
                <a:solidFill>
                  <a:srgbClr val="00B050"/>
                </a:solidFill>
                <a:latin typeface="Arial" panose="020B0604020202020204" pitchFamily="34" charset="0"/>
                <a:ea typeface="Palatino"/>
                <a:cs typeface="Arial" panose="020B0604020202020204" pitchFamily="34" charset="0"/>
                <a:sym typeface="Palatino"/>
              </a:rPr>
              <a:t>ower Triangular </a:t>
            </a:r>
            <a:r>
              <a:rPr lang="en-US" sz="2400" dirty="0" err="1">
                <a:solidFill>
                  <a:srgbClr val="00B050"/>
                </a:solidFill>
                <a:latin typeface="Arial" panose="020B0604020202020204" pitchFamily="34" charset="0"/>
                <a:ea typeface="Palatino"/>
                <a:cs typeface="Arial" panose="020B0604020202020204" pitchFamily="34" charset="0"/>
                <a:sym typeface="Palatino"/>
              </a:rPr>
              <a:t>intermuscular</a:t>
            </a:r>
            <a:r>
              <a:rPr lang="en-US" sz="2400" dirty="0">
                <a:solidFill>
                  <a:srgbClr val="00B050"/>
                </a:solidFill>
                <a:latin typeface="Arial" panose="020B0604020202020204" pitchFamily="34" charset="0"/>
                <a:ea typeface="Palatino"/>
                <a:cs typeface="Arial" panose="020B0604020202020204" pitchFamily="34" charset="0"/>
                <a:sym typeface="Palatino"/>
              </a:rPr>
              <a:t> space </a:t>
            </a:r>
            <a:r>
              <a:rPr lang="en-US" sz="2400" dirty="0">
                <a:solidFill>
                  <a:srgbClr val="000000"/>
                </a:solidFill>
                <a:latin typeface="Arial" panose="020B0604020202020204" pitchFamily="34" charset="0"/>
                <a:ea typeface="Palatino"/>
                <a:cs typeface="Arial" panose="020B0604020202020204" pitchFamily="34" charset="0"/>
                <a:sym typeface="Palatino"/>
              </a:rPr>
              <a:t>along with </a:t>
            </a:r>
            <a:r>
              <a:rPr lang="en-US" sz="2400" dirty="0" err="1">
                <a:solidFill>
                  <a:srgbClr val="000000"/>
                </a:solidFill>
                <a:latin typeface="Arial" panose="020B0604020202020204" pitchFamily="34" charset="0"/>
                <a:ea typeface="Palatino"/>
                <a:cs typeface="Arial" panose="020B0604020202020204" pitchFamily="34" charset="0"/>
                <a:sym typeface="Palatino"/>
              </a:rPr>
              <a:t>profunda</a:t>
            </a:r>
            <a:r>
              <a:rPr lang="en-US" sz="2400" dirty="0">
                <a:solidFill>
                  <a:srgbClr val="000000"/>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brachii</a:t>
            </a:r>
            <a:r>
              <a:rPr lang="en-US" sz="2400" dirty="0">
                <a:solidFill>
                  <a:srgbClr val="000000"/>
                </a:solidFill>
                <a:latin typeface="Arial" panose="020B0604020202020204" pitchFamily="34" charset="0"/>
                <a:ea typeface="Palatino"/>
                <a:cs typeface="Arial" panose="020B0604020202020204" pitchFamily="34" charset="0"/>
                <a:sym typeface="Palatino"/>
              </a:rPr>
              <a:t> artery.</a:t>
            </a:r>
            <a:endParaRPr sz="2800" dirty="0">
              <a:latin typeface="Arial" panose="020B0604020202020204" pitchFamily="34" charset="0"/>
              <a:cs typeface="Arial" panose="020B0604020202020204" pitchFamily="34" charset="0"/>
            </a:endParaRPr>
          </a:p>
        </p:txBody>
      </p:sp>
      <p:sp>
        <p:nvSpPr>
          <p:cNvPr id="258" name="Google Shape;258;p2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16</a:t>
            </a:fld>
            <a:endParaRPr sz="1100">
              <a:latin typeface="Arial" panose="020B0604020202020204" pitchFamily="34" charset="0"/>
              <a:cs typeface="Arial" panose="020B0604020202020204" pitchFamily="34" charset="0"/>
            </a:endParaRPr>
          </a:p>
        </p:txBody>
      </p:sp>
      <p:pic>
        <p:nvPicPr>
          <p:cNvPr id="260" name="Google Shape;260;p21" descr="Diagram&#10;&#10;Description automatically generated"/>
          <p:cNvPicPr preferRelativeResize="0"/>
          <p:nvPr/>
        </p:nvPicPr>
        <p:blipFill rotWithShape="1">
          <a:blip r:embed="rId3" cstate="print">
            <a:alphaModFix/>
          </a:blip>
          <a:srcRect/>
          <a:stretch/>
        </p:blipFill>
        <p:spPr>
          <a:xfrm>
            <a:off x="6511159" y="347665"/>
            <a:ext cx="5071242" cy="74877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Radial Nerve</a:t>
            </a:r>
            <a:endParaRPr sz="4000">
              <a:latin typeface="Arial" panose="020B0604020202020204" pitchFamily="34" charset="0"/>
              <a:cs typeface="Arial" panose="020B0604020202020204" pitchFamily="34" charset="0"/>
            </a:endParaRPr>
          </a:p>
        </p:txBody>
      </p:sp>
      <p:sp>
        <p:nvSpPr>
          <p:cNvPr id="266" name="Google Shape;266;p22"/>
          <p:cNvSpPr txBox="1">
            <a:spLocks noGrp="1"/>
          </p:cNvSpPr>
          <p:nvPr>
            <p:ph idx="1"/>
          </p:nvPr>
        </p:nvSpPr>
        <p:spPr>
          <a:xfrm>
            <a:off x="434111" y="1376218"/>
            <a:ext cx="5731164" cy="4800745"/>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6600F3"/>
              </a:buClr>
              <a:buSzPts val="2000"/>
              <a:buNone/>
            </a:pPr>
            <a:r>
              <a:rPr lang="en-US" sz="2200" b="1" dirty="0">
                <a:solidFill>
                  <a:srgbClr val="6600F3"/>
                </a:solidFill>
                <a:latin typeface="Arial" panose="020B0604020202020204" pitchFamily="34" charset="0"/>
                <a:ea typeface="Palatino"/>
                <a:cs typeface="Arial" panose="020B0604020202020204" pitchFamily="34" charset="0"/>
                <a:sym typeface="Palatino"/>
              </a:rPr>
              <a:t>Course and relations</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FFFF"/>
              </a:buClr>
              <a:buSzPts val="2000"/>
              <a:buNone/>
            </a:pPr>
            <a:r>
              <a:rPr lang="en-US" sz="2200" dirty="0">
                <a:solidFill>
                  <a:srgbClr val="00FFFF"/>
                </a:solidFill>
                <a:latin typeface="Arial" panose="020B0604020202020204" pitchFamily="34" charset="0"/>
                <a:ea typeface="Palatino"/>
                <a:cs typeface="Arial" panose="020B0604020202020204" pitchFamily="34" charset="0"/>
                <a:sym typeface="Palatino"/>
              </a:rPr>
              <a:t>• </a:t>
            </a:r>
            <a:r>
              <a:rPr lang="en-US" sz="2200" dirty="0">
                <a:solidFill>
                  <a:srgbClr val="000000"/>
                </a:solidFill>
                <a:latin typeface="Arial" panose="020B0604020202020204" pitchFamily="34" charset="0"/>
                <a:ea typeface="Palatino"/>
                <a:cs typeface="Arial" panose="020B0604020202020204" pitchFamily="34" charset="0"/>
                <a:sym typeface="Palatino"/>
              </a:rPr>
              <a:t>Runs downward and laterally in the radial groove</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FFFF"/>
              </a:buClr>
              <a:buSzPts val="2000"/>
              <a:buNone/>
            </a:pPr>
            <a:r>
              <a:rPr lang="en-US" sz="2200" dirty="0">
                <a:solidFill>
                  <a:srgbClr val="00FFFF"/>
                </a:solidFill>
                <a:latin typeface="Arial" panose="020B0604020202020204" pitchFamily="34" charset="0"/>
                <a:ea typeface="Palatino"/>
                <a:cs typeface="Arial" panose="020B0604020202020204" pitchFamily="34" charset="0"/>
                <a:sym typeface="Palatino"/>
              </a:rPr>
              <a:t>• </a:t>
            </a:r>
            <a:r>
              <a:rPr lang="en-US" sz="2200" dirty="0">
                <a:solidFill>
                  <a:srgbClr val="000000"/>
                </a:solidFill>
                <a:latin typeface="Arial" panose="020B0604020202020204" pitchFamily="34" charset="0"/>
                <a:ea typeface="Palatino"/>
                <a:cs typeface="Arial" panose="020B0604020202020204" pitchFamily="34" charset="0"/>
                <a:sym typeface="Palatino"/>
              </a:rPr>
              <a:t>Pierces lateral </a:t>
            </a:r>
            <a:r>
              <a:rPr lang="en-US" sz="2200" dirty="0" err="1">
                <a:solidFill>
                  <a:srgbClr val="000000"/>
                </a:solidFill>
                <a:latin typeface="Arial" panose="020B0604020202020204" pitchFamily="34" charset="0"/>
                <a:ea typeface="Palatino"/>
                <a:cs typeface="Arial" panose="020B0604020202020204" pitchFamily="34" charset="0"/>
                <a:sym typeface="Palatino"/>
              </a:rPr>
              <a:t>intermuscular</a:t>
            </a:r>
            <a:r>
              <a:rPr lang="en-US" sz="2200" dirty="0">
                <a:solidFill>
                  <a:srgbClr val="000000"/>
                </a:solidFill>
                <a:latin typeface="Arial" panose="020B0604020202020204" pitchFamily="34" charset="0"/>
                <a:ea typeface="Palatino"/>
                <a:cs typeface="Arial" panose="020B0604020202020204" pitchFamily="34" charset="0"/>
                <a:sym typeface="Palatino"/>
              </a:rPr>
              <a:t> septum to reenter the anterior compartment of arm. Here, it lies under the cover of </a:t>
            </a:r>
            <a:r>
              <a:rPr lang="en-US" sz="2200" dirty="0" err="1">
                <a:solidFill>
                  <a:srgbClr val="000000"/>
                </a:solidFill>
                <a:latin typeface="Arial" panose="020B0604020202020204" pitchFamily="34" charset="0"/>
                <a:ea typeface="Palatino"/>
                <a:cs typeface="Arial" panose="020B0604020202020204" pitchFamily="34" charset="0"/>
                <a:sym typeface="Palatino"/>
              </a:rPr>
              <a:t>brachioradialis</a:t>
            </a:r>
            <a:r>
              <a:rPr lang="en-US" sz="2200" dirty="0">
                <a:solidFill>
                  <a:srgbClr val="000000"/>
                </a:solidFill>
                <a:latin typeface="Arial" panose="020B0604020202020204" pitchFamily="34" charset="0"/>
                <a:ea typeface="Palatino"/>
                <a:cs typeface="Arial" panose="020B0604020202020204" pitchFamily="34" charset="0"/>
                <a:sym typeface="Palatino"/>
              </a:rPr>
              <a:t> and extensor </a:t>
            </a:r>
            <a:r>
              <a:rPr lang="en-US" sz="2200" dirty="0" err="1">
                <a:solidFill>
                  <a:srgbClr val="000000"/>
                </a:solidFill>
                <a:latin typeface="Arial" panose="020B0604020202020204" pitchFamily="34" charset="0"/>
                <a:ea typeface="Palatino"/>
                <a:cs typeface="Arial" panose="020B0604020202020204" pitchFamily="34" charset="0"/>
                <a:sym typeface="Palatino"/>
              </a:rPr>
              <a:t>carpi</a:t>
            </a:r>
            <a:r>
              <a:rPr lang="en-US" sz="2200" dirty="0">
                <a:solidFill>
                  <a:srgbClr val="000000"/>
                </a:solidFill>
                <a:latin typeface="Arial" panose="020B0604020202020204" pitchFamily="34" charset="0"/>
                <a:ea typeface="Palatino"/>
                <a:cs typeface="Arial" panose="020B0604020202020204" pitchFamily="34" charset="0"/>
                <a:sym typeface="Palatino"/>
              </a:rPr>
              <a:t> </a:t>
            </a:r>
            <a:r>
              <a:rPr lang="en-US" sz="2200" dirty="0" err="1">
                <a:solidFill>
                  <a:srgbClr val="000000"/>
                </a:solidFill>
                <a:latin typeface="Arial" panose="020B0604020202020204" pitchFamily="34" charset="0"/>
                <a:ea typeface="Palatino"/>
                <a:cs typeface="Arial" panose="020B0604020202020204" pitchFamily="34" charset="0"/>
                <a:sym typeface="Palatino"/>
              </a:rPr>
              <a:t>radialis</a:t>
            </a:r>
            <a:r>
              <a:rPr lang="en-US" sz="2200" dirty="0">
                <a:solidFill>
                  <a:srgbClr val="000000"/>
                </a:solidFill>
                <a:latin typeface="Arial" panose="020B0604020202020204" pitchFamily="34" charset="0"/>
                <a:ea typeface="Palatino"/>
                <a:cs typeface="Arial" panose="020B0604020202020204" pitchFamily="34" charset="0"/>
                <a:sym typeface="Palatino"/>
              </a:rPr>
              <a:t> </a:t>
            </a:r>
            <a:r>
              <a:rPr lang="en-US" sz="2200" dirty="0" err="1">
                <a:solidFill>
                  <a:srgbClr val="000000"/>
                </a:solidFill>
                <a:latin typeface="Arial" panose="020B0604020202020204" pitchFamily="34" charset="0"/>
                <a:ea typeface="Palatino"/>
                <a:cs typeface="Arial" panose="020B0604020202020204" pitchFamily="34" charset="0"/>
                <a:sym typeface="Palatino"/>
              </a:rPr>
              <a:t>longus</a:t>
            </a:r>
            <a:r>
              <a:rPr lang="en-US" sz="2200" dirty="0">
                <a:solidFill>
                  <a:srgbClr val="000000"/>
                </a:solidFill>
                <a:latin typeface="Arial" panose="020B0604020202020204" pitchFamily="34" charset="0"/>
                <a:ea typeface="Palatino"/>
                <a:cs typeface="Arial" panose="020B0604020202020204" pitchFamily="34" charset="0"/>
                <a:sym typeface="Palatino"/>
              </a:rPr>
              <a:t>.</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FFFF"/>
              </a:buClr>
              <a:buSzPts val="2000"/>
              <a:buNone/>
            </a:pPr>
            <a:r>
              <a:rPr lang="en-US" sz="2200" dirty="0">
                <a:solidFill>
                  <a:srgbClr val="00FFFF"/>
                </a:solidFill>
                <a:latin typeface="Arial" panose="020B0604020202020204" pitchFamily="34" charset="0"/>
                <a:ea typeface="Palatino"/>
                <a:cs typeface="Arial" panose="020B0604020202020204" pitchFamily="34" charset="0"/>
                <a:sym typeface="Palatino"/>
              </a:rPr>
              <a:t>• </a:t>
            </a:r>
            <a:r>
              <a:rPr lang="en-US" sz="2200" dirty="0">
                <a:solidFill>
                  <a:srgbClr val="000000"/>
                </a:solidFill>
                <a:latin typeface="Arial" panose="020B0604020202020204" pitchFamily="34" charset="0"/>
                <a:ea typeface="Palatino"/>
                <a:cs typeface="Arial" panose="020B0604020202020204" pitchFamily="34" charset="0"/>
                <a:sym typeface="Palatino"/>
              </a:rPr>
              <a:t>Radial nerve divides into superficial branch and posterior </a:t>
            </a:r>
            <a:r>
              <a:rPr lang="en-US" sz="2200" dirty="0" err="1">
                <a:solidFill>
                  <a:srgbClr val="000000"/>
                </a:solidFill>
                <a:latin typeface="Arial" panose="020B0604020202020204" pitchFamily="34" charset="0"/>
                <a:ea typeface="Palatino"/>
                <a:cs typeface="Arial" panose="020B0604020202020204" pitchFamily="34" charset="0"/>
                <a:sym typeface="Palatino"/>
              </a:rPr>
              <a:t>interosseous</a:t>
            </a:r>
            <a:r>
              <a:rPr lang="en-US" sz="2200" dirty="0">
                <a:solidFill>
                  <a:srgbClr val="000000"/>
                </a:solidFill>
                <a:latin typeface="Arial" panose="020B0604020202020204" pitchFamily="34" charset="0"/>
                <a:ea typeface="Palatino"/>
                <a:cs typeface="Arial" panose="020B0604020202020204" pitchFamily="34" charset="0"/>
                <a:sym typeface="Palatino"/>
              </a:rPr>
              <a:t> nerve or deep branch at just below the lateral </a:t>
            </a:r>
            <a:r>
              <a:rPr lang="en-US" sz="2200" dirty="0" err="1">
                <a:solidFill>
                  <a:srgbClr val="000000"/>
                </a:solidFill>
                <a:latin typeface="Arial" panose="020B0604020202020204" pitchFamily="34" charset="0"/>
                <a:ea typeface="Palatino"/>
                <a:cs typeface="Arial" panose="020B0604020202020204" pitchFamily="34" charset="0"/>
                <a:sym typeface="Palatino"/>
              </a:rPr>
              <a:t>epicondyle</a:t>
            </a:r>
            <a:r>
              <a:rPr lang="en-US" sz="2200" dirty="0">
                <a:solidFill>
                  <a:srgbClr val="000000"/>
                </a:solidFill>
                <a:latin typeface="Arial" panose="020B0604020202020204" pitchFamily="34" charset="0"/>
                <a:ea typeface="Palatino"/>
                <a:cs typeface="Arial" panose="020B0604020202020204" pitchFamily="34" charset="0"/>
                <a:sym typeface="Palatino"/>
              </a:rPr>
              <a:t>.</a:t>
            </a:r>
            <a:endParaRPr sz="2200" dirty="0">
              <a:latin typeface="Arial" panose="020B0604020202020204" pitchFamily="34" charset="0"/>
              <a:cs typeface="Arial" panose="020B0604020202020204" pitchFamily="34" charset="0"/>
            </a:endParaRPr>
          </a:p>
        </p:txBody>
      </p:sp>
      <p:sp>
        <p:nvSpPr>
          <p:cNvPr id="267" name="Google Shape;267;p2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17</a:t>
            </a:fld>
            <a:endParaRPr sz="1100">
              <a:latin typeface="Arial" panose="020B0604020202020204" pitchFamily="34" charset="0"/>
              <a:cs typeface="Arial" panose="020B0604020202020204" pitchFamily="34" charset="0"/>
            </a:endParaRPr>
          </a:p>
        </p:txBody>
      </p:sp>
      <p:pic>
        <p:nvPicPr>
          <p:cNvPr id="269" name="Google Shape;269;p22" descr="Diagram&#10;&#10;Description automatically generated"/>
          <p:cNvPicPr preferRelativeResize="0"/>
          <p:nvPr/>
        </p:nvPicPr>
        <p:blipFill rotWithShape="1">
          <a:blip r:embed="rId3" cstate="print">
            <a:alphaModFix/>
          </a:blip>
          <a:srcRect/>
          <a:stretch/>
        </p:blipFill>
        <p:spPr>
          <a:xfrm>
            <a:off x="7078717" y="385128"/>
            <a:ext cx="4679175" cy="61948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桡神经2"/>
          <p:cNvPicPr>
            <a:picLocks noGrp="1" noChangeAspect="1" noChangeArrowheads="1"/>
          </p:cNvPicPr>
          <p:nvPr>
            <p:ph idx="1"/>
          </p:nvPr>
        </p:nvPicPr>
        <p:blipFill>
          <a:blip r:embed="rId2" cstate="print">
            <a:lum bright="-18000" contrast="42000"/>
          </a:blip>
          <a:srcRect/>
          <a:stretch>
            <a:fillRect/>
          </a:stretch>
        </p:blipFill>
        <p:spPr>
          <a:xfrm>
            <a:off x="3753133" y="28835"/>
            <a:ext cx="4012443" cy="6803318"/>
          </a:xfrm>
          <a:prstGeom prst="rect">
            <a:avLst/>
          </a:prstGeom>
          <a:noFill/>
          <a:ln/>
        </p:spPr>
      </p:pic>
      <p:sp>
        <p:nvSpPr>
          <p:cNvPr id="5" name="Slide Number Placeholder 4"/>
          <p:cNvSpPr>
            <a:spLocks noGrp="1"/>
          </p:cNvSpPr>
          <p:nvPr>
            <p:ph type="sldNum" sz="quarter" idx="12"/>
          </p:nvPr>
        </p:nvSpPr>
        <p:spPr/>
        <p:txBody>
          <a:bodyPr/>
          <a:lstStyle/>
          <a:p>
            <a:fld id="{711EAE33-7BDA-4151-8E97-DE52AE35CF85}" type="slidenum">
              <a:rPr lang="en-IN" smtClean="0"/>
              <a:pPr/>
              <a:t>18</a:t>
            </a:fld>
            <a:endParaRPr lang="en-I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1004D"/>
              </a:buClr>
              <a:buSzPts val="4400"/>
              <a:buFont typeface="Questrial"/>
              <a:buNone/>
            </a:pPr>
            <a:r>
              <a:rPr lang="en-US" sz="4000" b="1" dirty="0">
                <a:solidFill>
                  <a:srgbClr val="F1004D"/>
                </a:solidFill>
                <a:latin typeface="Arial" panose="020B0604020202020204" pitchFamily="34" charset="0"/>
                <a:ea typeface="Questrial"/>
                <a:cs typeface="Arial" panose="020B0604020202020204" pitchFamily="34" charset="0"/>
                <a:sym typeface="Questrial"/>
              </a:rPr>
              <a:t>Radial Nerve</a:t>
            </a:r>
            <a:endParaRPr sz="4000" dirty="0">
              <a:latin typeface="Arial" panose="020B0604020202020204" pitchFamily="34" charset="0"/>
              <a:cs typeface="Arial" panose="020B0604020202020204" pitchFamily="34" charset="0"/>
            </a:endParaRPr>
          </a:p>
        </p:txBody>
      </p:sp>
      <p:sp>
        <p:nvSpPr>
          <p:cNvPr id="283" name="Google Shape;283;p24"/>
          <p:cNvSpPr txBox="1">
            <a:spLocks noGrp="1"/>
          </p:cNvSpPr>
          <p:nvPr>
            <p:ph idx="1"/>
          </p:nvPr>
        </p:nvSpPr>
        <p:spPr>
          <a:xfrm>
            <a:off x="1939159" y="1787243"/>
            <a:ext cx="6716110" cy="438972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6600F3"/>
              </a:buClr>
              <a:buSzPts val="2400"/>
              <a:buNone/>
            </a:pPr>
            <a:r>
              <a:rPr lang="en-US" sz="2800" b="1" dirty="0">
                <a:solidFill>
                  <a:srgbClr val="6600F3"/>
                </a:solidFill>
                <a:latin typeface="Arial" panose="020B0604020202020204" pitchFamily="34" charset="0"/>
                <a:ea typeface="Palatino"/>
                <a:cs typeface="Arial" panose="020B0604020202020204" pitchFamily="34" charset="0"/>
                <a:sym typeface="Palatino"/>
              </a:rPr>
              <a:t>Branches</a:t>
            </a:r>
            <a:endParaRPr sz="3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9A0000"/>
              </a:buClr>
              <a:buSzPts val="2400"/>
              <a:buNone/>
            </a:pPr>
            <a:r>
              <a:rPr lang="en-US" sz="2800" b="1" dirty="0" smtClean="0">
                <a:solidFill>
                  <a:srgbClr val="00B050"/>
                </a:solidFill>
                <a:latin typeface="Arial" panose="020B0604020202020204" pitchFamily="34" charset="0"/>
                <a:ea typeface="Palatino"/>
                <a:cs typeface="Arial" panose="020B0604020202020204" pitchFamily="34" charset="0"/>
                <a:sym typeface="Palatino"/>
              </a:rPr>
              <a:t>1. In </a:t>
            </a:r>
            <a:r>
              <a:rPr lang="en-US" sz="2800" b="1" dirty="0">
                <a:solidFill>
                  <a:srgbClr val="00B050"/>
                </a:solidFill>
                <a:latin typeface="Arial" panose="020B0604020202020204" pitchFamily="34" charset="0"/>
                <a:ea typeface="Palatino"/>
                <a:cs typeface="Arial" panose="020B0604020202020204" pitchFamily="34" charset="0"/>
                <a:sym typeface="Palatino"/>
              </a:rPr>
              <a:t>the </a:t>
            </a:r>
            <a:r>
              <a:rPr lang="en-US" sz="2800" b="1" dirty="0" err="1" smtClean="0">
                <a:solidFill>
                  <a:srgbClr val="00B050"/>
                </a:solidFill>
                <a:latin typeface="Arial" panose="020B0604020202020204" pitchFamily="34" charset="0"/>
                <a:ea typeface="Palatino"/>
                <a:cs typeface="Arial" panose="020B0604020202020204" pitchFamily="34" charset="0"/>
                <a:sym typeface="Palatino"/>
              </a:rPr>
              <a:t>axilla</a:t>
            </a:r>
            <a:endParaRPr sz="2800" b="1" baseline="30000" dirty="0">
              <a:solidFill>
                <a:srgbClr val="00B050"/>
              </a:solidFill>
              <a:latin typeface="Arial" panose="020B0604020202020204" pitchFamily="34" charset="0"/>
              <a:ea typeface="Palatino"/>
              <a:cs typeface="Arial" panose="020B0604020202020204" pitchFamily="34" charset="0"/>
              <a:sym typeface="Palatino"/>
            </a:endParaRPr>
          </a:p>
          <a:p>
            <a:pPr marL="0" lvl="0" indent="0" algn="l" rtl="0">
              <a:lnSpc>
                <a:spcPct val="120000"/>
              </a:lnSpc>
              <a:spcBef>
                <a:spcPts val="1000"/>
              </a:spcBef>
              <a:spcAft>
                <a:spcPts val="0"/>
              </a:spcAft>
              <a:buClr>
                <a:srgbClr val="000000"/>
              </a:buClr>
              <a:buSzPts val="2400"/>
              <a:buNone/>
            </a:pPr>
            <a:r>
              <a:rPr lang="en-US" sz="2800" dirty="0">
                <a:solidFill>
                  <a:srgbClr val="000000"/>
                </a:solidFill>
                <a:latin typeface="Arial" panose="020B0604020202020204" pitchFamily="34" charset="0"/>
                <a:ea typeface="Palatino"/>
                <a:cs typeface="Arial" panose="020B0604020202020204" pitchFamily="34" charset="0"/>
                <a:sym typeface="Palatino"/>
              </a:rPr>
              <a:t>1. Branches to the long and medial heads of triceps </a:t>
            </a:r>
            <a:r>
              <a:rPr lang="en-US" sz="2800" dirty="0" err="1">
                <a:solidFill>
                  <a:srgbClr val="000000"/>
                </a:solidFill>
                <a:latin typeface="Arial" panose="020B0604020202020204" pitchFamily="34" charset="0"/>
                <a:ea typeface="Palatino"/>
                <a:cs typeface="Arial" panose="020B0604020202020204" pitchFamily="34" charset="0"/>
                <a:sym typeface="Palatino"/>
              </a:rPr>
              <a:t>brachii</a:t>
            </a:r>
            <a:endParaRPr sz="3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0000"/>
              </a:buClr>
              <a:buSzPts val="2400"/>
              <a:buNone/>
            </a:pPr>
            <a:r>
              <a:rPr lang="en-US" sz="2800" dirty="0">
                <a:solidFill>
                  <a:srgbClr val="000000"/>
                </a:solidFill>
                <a:latin typeface="Arial" panose="020B0604020202020204" pitchFamily="34" charset="0"/>
                <a:ea typeface="Palatino"/>
                <a:cs typeface="Arial" panose="020B0604020202020204" pitchFamily="34" charset="0"/>
                <a:sym typeface="Palatino"/>
              </a:rPr>
              <a:t>2. Posterior </a:t>
            </a:r>
            <a:r>
              <a:rPr lang="en-US" sz="2800" dirty="0" err="1">
                <a:solidFill>
                  <a:srgbClr val="000000"/>
                </a:solidFill>
                <a:latin typeface="Arial" panose="020B0604020202020204" pitchFamily="34" charset="0"/>
                <a:ea typeface="Palatino"/>
                <a:cs typeface="Arial" panose="020B0604020202020204" pitchFamily="34" charset="0"/>
                <a:sym typeface="Palatino"/>
              </a:rPr>
              <a:t>cutaneous</a:t>
            </a:r>
            <a:r>
              <a:rPr lang="en-US" sz="2800" dirty="0">
                <a:solidFill>
                  <a:srgbClr val="000000"/>
                </a:solidFill>
                <a:latin typeface="Arial" panose="020B0604020202020204" pitchFamily="34" charset="0"/>
                <a:ea typeface="Palatino"/>
                <a:cs typeface="Arial" panose="020B0604020202020204" pitchFamily="34" charset="0"/>
                <a:sym typeface="Palatino"/>
              </a:rPr>
              <a:t> nerve of arm for the skin on the back of the arm.</a:t>
            </a:r>
            <a:endParaRPr sz="3200" dirty="0">
              <a:latin typeface="Arial" panose="020B0604020202020204" pitchFamily="34" charset="0"/>
              <a:cs typeface="Arial" panose="020B0604020202020204" pitchFamily="34" charset="0"/>
            </a:endParaRPr>
          </a:p>
        </p:txBody>
      </p:sp>
      <p:sp>
        <p:nvSpPr>
          <p:cNvPr id="284" name="Google Shape;284;p2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19</a:t>
            </a:fld>
            <a:endParaRPr sz="11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00DA"/>
              </a:buClr>
              <a:buSzPts val="4400"/>
              <a:buFont typeface="Questrial"/>
              <a:buNone/>
            </a:pPr>
            <a:r>
              <a:rPr lang="en-US" sz="4000" b="1">
                <a:solidFill>
                  <a:srgbClr val="2600DA"/>
                </a:solidFill>
                <a:latin typeface="Arial" panose="020B0604020202020204" pitchFamily="34" charset="0"/>
                <a:ea typeface="Questrial"/>
                <a:cs typeface="Arial" panose="020B0604020202020204" pitchFamily="34" charset="0"/>
                <a:sym typeface="Questrial"/>
              </a:rPr>
              <a:t>POSTERIOR COMPARTMENT OF ARM</a:t>
            </a:r>
            <a:endParaRPr sz="4000">
              <a:latin typeface="Arial" panose="020B0604020202020204" pitchFamily="34" charset="0"/>
              <a:cs typeface="Arial" panose="020B0604020202020204" pitchFamily="34" charset="0"/>
            </a:endParaRPr>
          </a:p>
        </p:txBody>
      </p:sp>
      <p:sp>
        <p:nvSpPr>
          <p:cNvPr id="130" name="Google Shape;130;p6"/>
          <p:cNvSpPr txBox="1">
            <a:spLocks noGrp="1"/>
          </p:cNvSpPr>
          <p:nvPr>
            <p:ph idx="1"/>
          </p:nvPr>
        </p:nvSpPr>
        <p:spPr>
          <a:xfrm>
            <a:off x="409903" y="1371601"/>
            <a:ext cx="4445877" cy="4805370"/>
          </a:xfrm>
          <a:prstGeom prst="rect">
            <a:avLst/>
          </a:prstGeom>
          <a:noFill/>
          <a:ln>
            <a:noFill/>
          </a:ln>
        </p:spPr>
        <p:txBody>
          <a:bodyPr spcFirstLastPara="1" wrap="square" lIns="91425" tIns="45700" rIns="91425" bIns="45700" anchor="t" anchorCtr="0">
            <a:noAutofit/>
          </a:bodyPr>
          <a:lstStyle/>
          <a:p>
            <a:pPr marL="0" lvl="0" indent="0" rtl="0">
              <a:lnSpc>
                <a:spcPct val="120000"/>
              </a:lnSpc>
              <a:spcBef>
                <a:spcPts val="0"/>
              </a:spcBef>
              <a:spcAft>
                <a:spcPts val="0"/>
              </a:spcAft>
              <a:buClr>
                <a:srgbClr val="00FFFF"/>
              </a:buClr>
              <a:buSzPts val="2000"/>
              <a:buNone/>
            </a:pPr>
            <a:r>
              <a:rPr lang="en-US" sz="2000" b="1" dirty="0">
                <a:solidFill>
                  <a:srgbClr val="FF0000"/>
                </a:solidFill>
                <a:latin typeface="Arial" panose="020B0604020202020204" pitchFamily="34" charset="0"/>
                <a:ea typeface="Palatino"/>
                <a:cs typeface="Arial" panose="020B0604020202020204" pitchFamily="34" charset="0"/>
                <a:sym typeface="Palatino"/>
              </a:rPr>
              <a:t>• Contents:</a:t>
            </a:r>
            <a:endParaRPr sz="2800" b="1" dirty="0">
              <a:solidFill>
                <a:srgbClr val="FF0000"/>
              </a:solidFill>
              <a:latin typeface="Arial" panose="020B0604020202020204" pitchFamily="34" charset="0"/>
              <a:cs typeface="Arial" panose="020B0604020202020204" pitchFamily="34" charset="0"/>
            </a:endParaRPr>
          </a:p>
          <a:p>
            <a:pPr marL="914400" lvl="1" indent="-457200" rtl="0">
              <a:lnSpc>
                <a:spcPct val="120000"/>
              </a:lnSpc>
              <a:spcBef>
                <a:spcPts val="500"/>
              </a:spcBef>
              <a:spcAft>
                <a:spcPts val="0"/>
              </a:spcAft>
              <a:buClr>
                <a:srgbClr val="000000"/>
              </a:buClr>
              <a:buSzPts val="2400"/>
              <a:buFont typeface="Calibri"/>
              <a:buAutoNum type="arabicPeriod"/>
            </a:pPr>
            <a:r>
              <a:rPr lang="en-US" sz="2400" dirty="0">
                <a:solidFill>
                  <a:srgbClr val="000000"/>
                </a:solidFill>
                <a:latin typeface="Arial" panose="020B0604020202020204" pitchFamily="34" charset="0"/>
                <a:ea typeface="Palatino"/>
                <a:cs typeface="Arial" panose="020B0604020202020204" pitchFamily="34" charset="0"/>
                <a:sym typeface="Palatino"/>
              </a:rPr>
              <a:t>Triceps </a:t>
            </a:r>
            <a:r>
              <a:rPr lang="en-US" sz="2400" dirty="0" err="1">
                <a:solidFill>
                  <a:srgbClr val="000000"/>
                </a:solidFill>
                <a:latin typeface="Arial" panose="020B0604020202020204" pitchFamily="34" charset="0"/>
                <a:ea typeface="Palatino"/>
                <a:cs typeface="Arial" panose="020B0604020202020204" pitchFamily="34" charset="0"/>
                <a:sym typeface="Palatino"/>
              </a:rPr>
              <a:t>brachii</a:t>
            </a:r>
            <a:r>
              <a:rPr lang="en-US" sz="2400" dirty="0">
                <a:solidFill>
                  <a:srgbClr val="000000"/>
                </a:solidFill>
                <a:latin typeface="Arial" panose="020B0604020202020204" pitchFamily="34" charset="0"/>
                <a:ea typeface="Palatino"/>
                <a:cs typeface="Arial" panose="020B0604020202020204" pitchFamily="34" charset="0"/>
                <a:sym typeface="Palatino"/>
              </a:rPr>
              <a:t> muscle</a:t>
            </a:r>
            <a:endParaRPr sz="2400" dirty="0">
              <a:latin typeface="Arial" panose="020B0604020202020204" pitchFamily="34" charset="0"/>
              <a:cs typeface="Arial" panose="020B0604020202020204" pitchFamily="34" charset="0"/>
            </a:endParaRPr>
          </a:p>
          <a:p>
            <a:pPr marL="914400" lvl="1" indent="-457200" rtl="0">
              <a:lnSpc>
                <a:spcPct val="120000"/>
              </a:lnSpc>
              <a:spcBef>
                <a:spcPts val="500"/>
              </a:spcBef>
              <a:spcAft>
                <a:spcPts val="0"/>
              </a:spcAft>
              <a:buClr>
                <a:srgbClr val="000000"/>
              </a:buClr>
              <a:buSzPts val="2400"/>
              <a:buFont typeface="Calibri"/>
              <a:buAutoNum type="arabicPeriod"/>
            </a:pPr>
            <a:r>
              <a:rPr lang="en-US" sz="2400" dirty="0">
                <a:solidFill>
                  <a:srgbClr val="000000"/>
                </a:solidFill>
                <a:latin typeface="Arial" panose="020B0604020202020204" pitchFamily="34" charset="0"/>
                <a:ea typeface="Palatino"/>
                <a:cs typeface="Arial" panose="020B0604020202020204" pitchFamily="34" charset="0"/>
                <a:sym typeface="Palatino"/>
              </a:rPr>
              <a:t>Radial nerve</a:t>
            </a:r>
            <a:endParaRPr sz="2400" dirty="0">
              <a:latin typeface="Arial" panose="020B0604020202020204" pitchFamily="34" charset="0"/>
              <a:cs typeface="Arial" panose="020B0604020202020204" pitchFamily="34" charset="0"/>
            </a:endParaRPr>
          </a:p>
          <a:p>
            <a:pPr marL="914400" lvl="1" indent="-457200" rtl="0">
              <a:lnSpc>
                <a:spcPct val="120000"/>
              </a:lnSpc>
              <a:spcBef>
                <a:spcPts val="500"/>
              </a:spcBef>
              <a:spcAft>
                <a:spcPts val="0"/>
              </a:spcAft>
              <a:buClr>
                <a:srgbClr val="000000"/>
              </a:buClr>
              <a:buSzPts val="2400"/>
              <a:buFont typeface="Calibri"/>
              <a:buAutoNum type="arabicPeriod"/>
            </a:pPr>
            <a:r>
              <a:rPr lang="en-US" sz="2400" dirty="0" err="1">
                <a:solidFill>
                  <a:srgbClr val="000000"/>
                </a:solidFill>
                <a:latin typeface="Arial" panose="020B0604020202020204" pitchFamily="34" charset="0"/>
                <a:ea typeface="Palatino"/>
                <a:cs typeface="Arial" panose="020B0604020202020204" pitchFamily="34" charset="0"/>
                <a:sym typeface="Palatino"/>
              </a:rPr>
              <a:t>Profunda</a:t>
            </a:r>
            <a:r>
              <a:rPr lang="en-US" sz="2400" dirty="0">
                <a:solidFill>
                  <a:srgbClr val="000000"/>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brachii</a:t>
            </a:r>
            <a:r>
              <a:rPr lang="en-US" sz="2400" dirty="0">
                <a:solidFill>
                  <a:srgbClr val="000000"/>
                </a:solidFill>
                <a:latin typeface="Arial" panose="020B0604020202020204" pitchFamily="34" charset="0"/>
                <a:ea typeface="Palatino"/>
                <a:cs typeface="Arial" panose="020B0604020202020204" pitchFamily="34" charset="0"/>
                <a:sym typeface="Palatino"/>
              </a:rPr>
              <a:t> artery</a:t>
            </a:r>
            <a:endParaRPr sz="2400" dirty="0">
              <a:latin typeface="Arial" panose="020B0604020202020204" pitchFamily="34" charset="0"/>
              <a:cs typeface="Arial" panose="020B0604020202020204" pitchFamily="34" charset="0"/>
            </a:endParaRPr>
          </a:p>
          <a:p>
            <a:pPr marL="914400" lvl="1" indent="-457200" rtl="0">
              <a:lnSpc>
                <a:spcPct val="120000"/>
              </a:lnSpc>
              <a:spcBef>
                <a:spcPts val="500"/>
              </a:spcBef>
              <a:spcAft>
                <a:spcPts val="0"/>
              </a:spcAft>
              <a:buClr>
                <a:srgbClr val="000000"/>
              </a:buClr>
              <a:buSzPts val="2400"/>
              <a:buFont typeface="Calibri"/>
              <a:buAutoNum type="arabicPeriod"/>
            </a:pPr>
            <a:r>
              <a:rPr lang="en-US" sz="2400" dirty="0">
                <a:solidFill>
                  <a:srgbClr val="000000"/>
                </a:solidFill>
                <a:latin typeface="Arial" panose="020B0604020202020204" pitchFamily="34" charset="0"/>
                <a:ea typeface="Palatino"/>
                <a:cs typeface="Arial" panose="020B0604020202020204" pitchFamily="34" charset="0"/>
                <a:sym typeface="Palatino"/>
              </a:rPr>
              <a:t>Ulnar nerve and ulnar collateral arteries pass through the posterior compartment.</a:t>
            </a:r>
            <a:endParaRPr sz="2400" dirty="0">
              <a:latin typeface="Arial" panose="020B0604020202020204" pitchFamily="34" charset="0"/>
              <a:cs typeface="Arial" panose="020B0604020202020204" pitchFamily="34" charset="0"/>
            </a:endParaRPr>
          </a:p>
        </p:txBody>
      </p:sp>
      <p:sp>
        <p:nvSpPr>
          <p:cNvPr id="131" name="Google Shape;131;p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2</a:t>
            </a:fld>
            <a:endParaRPr sz="1100">
              <a:latin typeface="Arial" panose="020B0604020202020204" pitchFamily="34" charset="0"/>
              <a:cs typeface="Arial" panose="020B0604020202020204" pitchFamily="34" charset="0"/>
            </a:endParaRPr>
          </a:p>
        </p:txBody>
      </p:sp>
      <p:pic>
        <p:nvPicPr>
          <p:cNvPr id="6" name="Picture 10" descr="ul"/>
          <p:cNvPicPr>
            <a:picLocks noChangeAspect="1" noChangeArrowheads="1"/>
          </p:cNvPicPr>
          <p:nvPr/>
        </p:nvPicPr>
        <p:blipFill>
          <a:blip r:embed="rId3" cstate="print"/>
          <a:srcRect/>
          <a:stretch>
            <a:fillRect/>
          </a:stretch>
        </p:blipFill>
        <p:spPr bwMode="auto">
          <a:xfrm>
            <a:off x="5328746" y="1513489"/>
            <a:ext cx="5630916" cy="52789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2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20</a:t>
            </a:fld>
            <a:endParaRPr sz="1100">
              <a:latin typeface="Arial" panose="020B0604020202020204" pitchFamily="34" charset="0"/>
              <a:cs typeface="Arial" panose="020B0604020202020204" pitchFamily="34" charset="0"/>
            </a:endParaRPr>
          </a:p>
        </p:txBody>
      </p:sp>
      <p:pic>
        <p:nvPicPr>
          <p:cNvPr id="276" name="Google Shape;276;p23" descr="Diagram&#10;&#10;Description automatically generated"/>
          <p:cNvPicPr preferRelativeResize="0"/>
          <p:nvPr/>
        </p:nvPicPr>
        <p:blipFill rotWithShape="1">
          <a:blip r:embed="rId3" cstate="print">
            <a:alphaModFix/>
          </a:blip>
          <a:srcRect/>
          <a:stretch/>
        </p:blipFill>
        <p:spPr>
          <a:xfrm>
            <a:off x="2049518" y="-1"/>
            <a:ext cx="6700344" cy="805617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609600" y="320040"/>
            <a:ext cx="9652000" cy="5470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1004D"/>
              </a:buClr>
              <a:buSzPts val="4400"/>
              <a:buFont typeface="Questrial"/>
              <a:buNone/>
            </a:pPr>
            <a:r>
              <a:rPr lang="en-US" sz="4000" b="1" dirty="0">
                <a:solidFill>
                  <a:srgbClr val="F1004D"/>
                </a:solidFill>
                <a:latin typeface="Arial" panose="020B0604020202020204" pitchFamily="34" charset="0"/>
                <a:ea typeface="Questrial"/>
                <a:cs typeface="Arial" panose="020B0604020202020204" pitchFamily="34" charset="0"/>
                <a:sym typeface="Questrial"/>
              </a:rPr>
              <a:t>Radial Nerve</a:t>
            </a:r>
            <a:endParaRPr sz="4000" dirty="0">
              <a:latin typeface="Arial" panose="020B0604020202020204" pitchFamily="34" charset="0"/>
              <a:cs typeface="Arial" panose="020B0604020202020204" pitchFamily="34" charset="0"/>
            </a:endParaRPr>
          </a:p>
        </p:txBody>
      </p:sp>
      <p:sp>
        <p:nvSpPr>
          <p:cNvPr id="292" name="Google Shape;292;p25"/>
          <p:cNvSpPr txBox="1">
            <a:spLocks noGrp="1"/>
          </p:cNvSpPr>
          <p:nvPr>
            <p:ph idx="1"/>
          </p:nvPr>
        </p:nvSpPr>
        <p:spPr>
          <a:xfrm>
            <a:off x="331076" y="867102"/>
            <a:ext cx="5285957" cy="567558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6600F3"/>
              </a:buClr>
              <a:buSzPts val="1800"/>
              <a:buNone/>
            </a:pPr>
            <a:r>
              <a:rPr lang="en-US" sz="2200" dirty="0">
                <a:solidFill>
                  <a:srgbClr val="6600F3"/>
                </a:solidFill>
                <a:latin typeface="Arial" panose="020B0604020202020204" pitchFamily="34" charset="0"/>
                <a:ea typeface="Palatino"/>
                <a:cs typeface="Arial" panose="020B0604020202020204" pitchFamily="34" charset="0"/>
                <a:sym typeface="Palatino"/>
              </a:rPr>
              <a:t>Branches</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9A0000"/>
              </a:buClr>
              <a:buSzPts val="1800"/>
              <a:buNone/>
            </a:pPr>
            <a:r>
              <a:rPr lang="en-US" sz="2200" b="1" dirty="0" smtClean="0">
                <a:solidFill>
                  <a:srgbClr val="00B050"/>
                </a:solidFill>
                <a:latin typeface="Arial" panose="020B0604020202020204" pitchFamily="34" charset="0"/>
                <a:ea typeface="Palatino"/>
                <a:cs typeface="Arial" panose="020B0604020202020204" pitchFamily="34" charset="0"/>
                <a:sym typeface="Palatino"/>
              </a:rPr>
              <a:t>2. In </a:t>
            </a:r>
            <a:r>
              <a:rPr lang="en-US" sz="2200" b="1" dirty="0">
                <a:solidFill>
                  <a:srgbClr val="00B050"/>
                </a:solidFill>
                <a:latin typeface="Arial" panose="020B0604020202020204" pitchFamily="34" charset="0"/>
                <a:ea typeface="Palatino"/>
                <a:cs typeface="Arial" panose="020B0604020202020204" pitchFamily="34" charset="0"/>
                <a:sym typeface="Palatino"/>
              </a:rPr>
              <a:t>the </a:t>
            </a:r>
            <a:r>
              <a:rPr lang="en-US" sz="2200" b="1" dirty="0" smtClean="0">
                <a:solidFill>
                  <a:srgbClr val="00B050"/>
                </a:solidFill>
                <a:latin typeface="Arial" panose="020B0604020202020204" pitchFamily="34" charset="0"/>
                <a:ea typeface="Palatino"/>
                <a:cs typeface="Arial" panose="020B0604020202020204" pitchFamily="34" charset="0"/>
                <a:sym typeface="Palatino"/>
              </a:rPr>
              <a:t>Radial groove</a:t>
            </a:r>
            <a:endParaRPr sz="2200" b="1" baseline="30000" dirty="0">
              <a:solidFill>
                <a:srgbClr val="00B050"/>
              </a:solidFill>
              <a:latin typeface="Arial" panose="020B0604020202020204" pitchFamily="34" charset="0"/>
              <a:ea typeface="Palatino"/>
              <a:cs typeface="Arial" panose="020B0604020202020204" pitchFamily="34" charset="0"/>
              <a:sym typeface="Palatino"/>
            </a:endParaRPr>
          </a:p>
          <a:p>
            <a:pPr marL="0" lvl="0" indent="0" algn="l" rtl="0">
              <a:lnSpc>
                <a:spcPct val="120000"/>
              </a:lnSpc>
              <a:spcBef>
                <a:spcPts val="1000"/>
              </a:spcBef>
              <a:spcAft>
                <a:spcPts val="0"/>
              </a:spcAft>
              <a:buClr>
                <a:srgbClr val="000000"/>
              </a:buClr>
              <a:buSzPts val="1800"/>
              <a:buNone/>
            </a:pPr>
            <a:r>
              <a:rPr lang="en-US" sz="2200" dirty="0">
                <a:solidFill>
                  <a:srgbClr val="000000"/>
                </a:solidFill>
                <a:latin typeface="Arial" panose="020B0604020202020204" pitchFamily="34" charset="0"/>
                <a:ea typeface="Palatino"/>
                <a:cs typeface="Arial" panose="020B0604020202020204" pitchFamily="34" charset="0"/>
                <a:sym typeface="Palatino"/>
              </a:rPr>
              <a:t>1. Branch to the lateral head of triceps brachii</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0000"/>
              </a:buClr>
              <a:buSzPts val="1800"/>
              <a:buNone/>
            </a:pPr>
            <a:r>
              <a:rPr lang="en-US" sz="2200" dirty="0">
                <a:solidFill>
                  <a:srgbClr val="000000"/>
                </a:solidFill>
                <a:latin typeface="Arial" panose="020B0604020202020204" pitchFamily="34" charset="0"/>
                <a:ea typeface="Palatino"/>
                <a:cs typeface="Arial" panose="020B0604020202020204" pitchFamily="34" charset="0"/>
                <a:sym typeface="Palatino"/>
              </a:rPr>
              <a:t>2. Branch to the medial head of triceps brachii (also called ulnar collateral nerve as it lie lose to ulnar </a:t>
            </a:r>
            <a:r>
              <a:rPr lang="en-US" sz="2200" dirty="0" smtClean="0">
                <a:solidFill>
                  <a:srgbClr val="000000"/>
                </a:solidFill>
                <a:latin typeface="Arial" panose="020B0604020202020204" pitchFamily="34" charset="0"/>
                <a:ea typeface="Palatino"/>
                <a:cs typeface="Arial" panose="020B0604020202020204" pitchFamily="34" charset="0"/>
                <a:sym typeface="Palatino"/>
              </a:rPr>
              <a:t>nerve)</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0000"/>
              </a:buClr>
              <a:buSzPts val="1800"/>
              <a:buNone/>
            </a:pPr>
            <a:r>
              <a:rPr lang="en-US" sz="2200" dirty="0">
                <a:solidFill>
                  <a:srgbClr val="000000"/>
                </a:solidFill>
                <a:latin typeface="Arial" panose="020B0604020202020204" pitchFamily="34" charset="0"/>
                <a:ea typeface="Palatino"/>
                <a:cs typeface="Arial" panose="020B0604020202020204" pitchFamily="34" charset="0"/>
                <a:sym typeface="Palatino"/>
              </a:rPr>
              <a:t>3. Branch to </a:t>
            </a:r>
            <a:r>
              <a:rPr lang="en-US" sz="2200" dirty="0" err="1" smtClean="0">
                <a:solidFill>
                  <a:srgbClr val="000000"/>
                </a:solidFill>
                <a:latin typeface="Arial" panose="020B0604020202020204" pitchFamily="34" charset="0"/>
                <a:ea typeface="Palatino"/>
                <a:cs typeface="Arial" panose="020B0604020202020204" pitchFamily="34" charset="0"/>
                <a:sym typeface="Palatino"/>
              </a:rPr>
              <a:t>Anconeus</a:t>
            </a:r>
            <a:r>
              <a:rPr lang="en-US" sz="2200" dirty="0" smtClean="0">
                <a:solidFill>
                  <a:srgbClr val="000000"/>
                </a:solidFill>
                <a:latin typeface="Arial" panose="020B0604020202020204" pitchFamily="34" charset="0"/>
                <a:ea typeface="Palatino"/>
                <a:cs typeface="Arial" panose="020B0604020202020204" pitchFamily="34" charset="0"/>
                <a:sym typeface="Palatino"/>
              </a:rPr>
              <a:t> </a:t>
            </a:r>
            <a:r>
              <a:rPr lang="en-US" sz="2200" dirty="0">
                <a:solidFill>
                  <a:srgbClr val="000000"/>
                </a:solidFill>
                <a:latin typeface="Arial" panose="020B0604020202020204" pitchFamily="34" charset="0"/>
                <a:ea typeface="Palatino"/>
                <a:cs typeface="Arial" panose="020B0604020202020204" pitchFamily="34" charset="0"/>
                <a:sym typeface="Palatino"/>
              </a:rPr>
              <a:t>(through branch to medial head of triceps)</a:t>
            </a:r>
            <a:endParaRPr sz="22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0000"/>
              </a:buClr>
              <a:buSzPts val="1800"/>
              <a:buNone/>
            </a:pPr>
            <a:r>
              <a:rPr lang="en-US" sz="2200" dirty="0">
                <a:solidFill>
                  <a:srgbClr val="000000"/>
                </a:solidFill>
                <a:latin typeface="Arial" panose="020B0604020202020204" pitchFamily="34" charset="0"/>
                <a:ea typeface="Palatino"/>
                <a:cs typeface="Arial" panose="020B0604020202020204" pitchFamily="34" charset="0"/>
                <a:sym typeface="Palatino"/>
              </a:rPr>
              <a:t>4. Lower lateral cutaneous nerve of </a:t>
            </a:r>
            <a:r>
              <a:rPr lang="en-US" sz="2200" dirty="0" smtClean="0">
                <a:solidFill>
                  <a:srgbClr val="000000"/>
                </a:solidFill>
                <a:latin typeface="Arial" panose="020B0604020202020204" pitchFamily="34" charset="0"/>
                <a:ea typeface="Palatino"/>
                <a:cs typeface="Arial" panose="020B0604020202020204" pitchFamily="34" charset="0"/>
                <a:sym typeface="Palatino"/>
              </a:rPr>
              <a:t>arm</a:t>
            </a:r>
            <a:endParaRPr sz="2200" i="1" baseline="30000" dirty="0">
              <a:solidFill>
                <a:srgbClr val="0073F3"/>
              </a:solidFill>
              <a:latin typeface="Arial" panose="020B0604020202020204" pitchFamily="34" charset="0"/>
              <a:ea typeface="Palatino"/>
              <a:cs typeface="Arial" panose="020B0604020202020204" pitchFamily="34" charset="0"/>
              <a:sym typeface="Palatino"/>
            </a:endParaRPr>
          </a:p>
          <a:p>
            <a:pPr marL="0" lvl="0" indent="0" algn="l" rtl="0">
              <a:lnSpc>
                <a:spcPct val="120000"/>
              </a:lnSpc>
              <a:spcBef>
                <a:spcPts val="1000"/>
              </a:spcBef>
              <a:spcAft>
                <a:spcPts val="0"/>
              </a:spcAft>
              <a:buClr>
                <a:srgbClr val="000000"/>
              </a:buClr>
              <a:buSzPts val="1800"/>
              <a:buNone/>
            </a:pPr>
            <a:r>
              <a:rPr lang="en-US" sz="2200" dirty="0">
                <a:solidFill>
                  <a:srgbClr val="000000"/>
                </a:solidFill>
                <a:latin typeface="Arial" panose="020B0604020202020204" pitchFamily="34" charset="0"/>
                <a:ea typeface="Palatino"/>
                <a:cs typeface="Arial" panose="020B0604020202020204" pitchFamily="34" charset="0"/>
                <a:sym typeface="Palatino"/>
              </a:rPr>
              <a:t>5. Posterior cutaneous nerve of </a:t>
            </a:r>
            <a:r>
              <a:rPr lang="en-US" sz="2200" dirty="0" smtClean="0">
                <a:solidFill>
                  <a:srgbClr val="000000"/>
                </a:solidFill>
                <a:latin typeface="Arial" panose="020B0604020202020204" pitchFamily="34" charset="0"/>
                <a:ea typeface="Palatino"/>
                <a:cs typeface="Arial" panose="020B0604020202020204" pitchFamily="34" charset="0"/>
                <a:sym typeface="Palatino"/>
              </a:rPr>
              <a:t>forearm</a:t>
            </a:r>
            <a:endParaRPr sz="2200" dirty="0">
              <a:latin typeface="Arial" panose="020B0604020202020204" pitchFamily="34" charset="0"/>
              <a:cs typeface="Arial" panose="020B0604020202020204" pitchFamily="34" charset="0"/>
            </a:endParaRPr>
          </a:p>
        </p:txBody>
      </p:sp>
      <p:sp>
        <p:nvSpPr>
          <p:cNvPr id="293" name="Google Shape;293;p2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21</a:t>
            </a:fld>
            <a:endParaRPr sz="1100">
              <a:latin typeface="Arial" panose="020B0604020202020204" pitchFamily="34" charset="0"/>
              <a:cs typeface="Arial" panose="020B0604020202020204" pitchFamily="34" charset="0"/>
            </a:endParaRPr>
          </a:p>
        </p:txBody>
      </p:sp>
      <p:pic>
        <p:nvPicPr>
          <p:cNvPr id="295" name="Google Shape;295;p25" descr="Diagram&#10;&#10;Description automatically generated"/>
          <p:cNvPicPr preferRelativeResize="0"/>
          <p:nvPr/>
        </p:nvPicPr>
        <p:blipFill rotWithShape="1">
          <a:blip r:embed="rId3" cstate="print">
            <a:alphaModFix/>
          </a:blip>
          <a:srcRect/>
          <a:stretch/>
        </p:blipFill>
        <p:spPr>
          <a:xfrm>
            <a:off x="5943600" y="136525"/>
            <a:ext cx="5830392" cy="75255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Radial Nerve</a:t>
            </a:r>
            <a:endParaRPr sz="4000">
              <a:latin typeface="Arial" panose="020B0604020202020204" pitchFamily="34" charset="0"/>
              <a:cs typeface="Arial" panose="020B0604020202020204" pitchFamily="34" charset="0"/>
            </a:endParaRPr>
          </a:p>
        </p:txBody>
      </p:sp>
      <p:sp>
        <p:nvSpPr>
          <p:cNvPr id="301" name="Google Shape;301;p26"/>
          <p:cNvSpPr txBox="1">
            <a:spLocks noGrp="1"/>
          </p:cNvSpPr>
          <p:nvPr>
            <p:ph sz="half"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6600F3"/>
              </a:buClr>
              <a:buSzPts val="2400"/>
              <a:buNone/>
            </a:pPr>
            <a:r>
              <a:rPr lang="en-US" sz="2400" b="1" dirty="0">
                <a:solidFill>
                  <a:srgbClr val="6600F3"/>
                </a:solidFill>
                <a:latin typeface="Arial" panose="020B0604020202020204" pitchFamily="34" charset="0"/>
                <a:ea typeface="Palatino"/>
                <a:cs typeface="Arial" panose="020B0604020202020204" pitchFamily="34" charset="0"/>
                <a:sym typeface="Palatino"/>
              </a:rPr>
              <a:t>Branches</a:t>
            </a:r>
            <a:endParaRPr sz="28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9A0000"/>
              </a:buClr>
              <a:buSzPts val="2400"/>
              <a:buNone/>
            </a:pPr>
            <a:r>
              <a:rPr lang="en-US" sz="2400" b="1" dirty="0" smtClean="0">
                <a:solidFill>
                  <a:srgbClr val="00B050"/>
                </a:solidFill>
                <a:latin typeface="Arial" panose="020B0604020202020204" pitchFamily="34" charset="0"/>
                <a:ea typeface="Palatino"/>
                <a:cs typeface="Arial" panose="020B0604020202020204" pitchFamily="34" charset="0"/>
                <a:sym typeface="Palatino"/>
              </a:rPr>
              <a:t>3. In </a:t>
            </a:r>
            <a:r>
              <a:rPr lang="en-US" sz="2400" b="1" dirty="0">
                <a:solidFill>
                  <a:srgbClr val="00B050"/>
                </a:solidFill>
                <a:latin typeface="Arial" panose="020B0604020202020204" pitchFamily="34" charset="0"/>
                <a:ea typeface="Palatino"/>
                <a:cs typeface="Arial" panose="020B0604020202020204" pitchFamily="34" charset="0"/>
                <a:sym typeface="Palatino"/>
              </a:rPr>
              <a:t>the lower part of arm </a:t>
            </a:r>
            <a:endParaRPr lang="en-US" sz="2400" b="1" dirty="0" smtClean="0">
              <a:solidFill>
                <a:srgbClr val="00B050"/>
              </a:solidFill>
              <a:latin typeface="Arial" panose="020B0604020202020204" pitchFamily="34" charset="0"/>
              <a:ea typeface="Palatino"/>
              <a:cs typeface="Arial" panose="020B0604020202020204" pitchFamily="34" charset="0"/>
              <a:sym typeface="Palatino"/>
            </a:endParaRPr>
          </a:p>
          <a:p>
            <a:pPr marL="0" lvl="0" indent="0" algn="l" rtl="0">
              <a:lnSpc>
                <a:spcPct val="120000"/>
              </a:lnSpc>
              <a:spcBef>
                <a:spcPts val="1000"/>
              </a:spcBef>
              <a:spcAft>
                <a:spcPts val="0"/>
              </a:spcAft>
              <a:buClr>
                <a:srgbClr val="9A0000"/>
              </a:buClr>
              <a:buSzPts val="2400"/>
              <a:buNone/>
            </a:pPr>
            <a:r>
              <a:rPr lang="en-US" sz="2400" dirty="0" smtClean="0">
                <a:solidFill>
                  <a:srgbClr val="9A0000"/>
                </a:solidFill>
                <a:latin typeface="Arial" panose="020B0604020202020204" pitchFamily="34" charset="0"/>
                <a:ea typeface="Palatino"/>
                <a:cs typeface="Arial" panose="020B0604020202020204" pitchFamily="34" charset="0"/>
                <a:sym typeface="Palatino"/>
              </a:rPr>
              <a:t>(</a:t>
            </a:r>
            <a:r>
              <a:rPr lang="en-US" sz="2400" i="1" dirty="0">
                <a:solidFill>
                  <a:srgbClr val="9A0000"/>
                </a:solidFill>
                <a:latin typeface="Arial" panose="020B0604020202020204" pitchFamily="34" charset="0"/>
                <a:ea typeface="Palatino"/>
                <a:cs typeface="Arial" panose="020B0604020202020204" pitchFamily="34" charset="0"/>
                <a:sym typeface="Palatino"/>
              </a:rPr>
              <a:t>in anterior compartment of arm</a:t>
            </a:r>
            <a:r>
              <a:rPr lang="en-US" sz="2400" dirty="0">
                <a:solidFill>
                  <a:srgbClr val="9A0000"/>
                </a:solidFill>
                <a:latin typeface="Arial" panose="020B0604020202020204" pitchFamily="34" charset="0"/>
                <a:ea typeface="Palatino"/>
                <a:cs typeface="Arial" panose="020B0604020202020204" pitchFamily="34" charset="0"/>
                <a:sym typeface="Palatino"/>
              </a:rPr>
              <a:t>)</a:t>
            </a:r>
            <a:endParaRPr sz="28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FFFF"/>
              </a:buClr>
              <a:buSzPts val="24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Branches to</a:t>
            </a:r>
            <a:endParaRPr sz="2800" dirty="0">
              <a:latin typeface="Arial" panose="020B0604020202020204" pitchFamily="34" charset="0"/>
              <a:cs typeface="Arial" panose="020B0604020202020204" pitchFamily="34" charset="0"/>
            </a:endParaRPr>
          </a:p>
          <a:p>
            <a:pPr marL="457200" lvl="1" indent="0" algn="l" rtl="0">
              <a:lnSpc>
                <a:spcPct val="120000"/>
              </a:lnSpc>
              <a:spcBef>
                <a:spcPts val="500"/>
              </a:spcBef>
              <a:spcAft>
                <a:spcPts val="0"/>
              </a:spcAft>
              <a:buClr>
                <a:srgbClr val="000000"/>
              </a:buClr>
              <a:buSzPts val="2400"/>
              <a:buNone/>
            </a:pPr>
            <a:r>
              <a:rPr lang="en-US" sz="2400" dirty="0">
                <a:solidFill>
                  <a:srgbClr val="000000"/>
                </a:solidFill>
                <a:latin typeface="Arial" panose="020B0604020202020204" pitchFamily="34" charset="0"/>
                <a:ea typeface="Palatino"/>
                <a:cs typeface="Arial" panose="020B0604020202020204" pitchFamily="34" charset="0"/>
                <a:sym typeface="Palatino"/>
              </a:rPr>
              <a:t>1. </a:t>
            </a:r>
            <a:r>
              <a:rPr lang="en-US" sz="2400" dirty="0" err="1">
                <a:solidFill>
                  <a:srgbClr val="000000"/>
                </a:solidFill>
                <a:latin typeface="Arial" panose="020B0604020202020204" pitchFamily="34" charset="0"/>
                <a:ea typeface="Palatino"/>
                <a:cs typeface="Arial" panose="020B0604020202020204" pitchFamily="34" charset="0"/>
                <a:sym typeface="Palatino"/>
              </a:rPr>
              <a:t>Brachialis</a:t>
            </a:r>
            <a:endParaRPr sz="2400" dirty="0">
              <a:latin typeface="Arial" panose="020B0604020202020204" pitchFamily="34" charset="0"/>
              <a:cs typeface="Arial" panose="020B0604020202020204" pitchFamily="34" charset="0"/>
            </a:endParaRPr>
          </a:p>
          <a:p>
            <a:pPr marL="457200" lvl="1" indent="0" algn="l" rtl="0">
              <a:lnSpc>
                <a:spcPct val="120000"/>
              </a:lnSpc>
              <a:spcBef>
                <a:spcPts val="500"/>
              </a:spcBef>
              <a:spcAft>
                <a:spcPts val="0"/>
              </a:spcAft>
              <a:buClr>
                <a:srgbClr val="000000"/>
              </a:buClr>
              <a:buSzPts val="2400"/>
              <a:buNone/>
            </a:pPr>
            <a:r>
              <a:rPr lang="en-US" sz="2400" dirty="0">
                <a:solidFill>
                  <a:srgbClr val="000000"/>
                </a:solidFill>
                <a:latin typeface="Arial" panose="020B0604020202020204" pitchFamily="34" charset="0"/>
                <a:ea typeface="Palatino"/>
                <a:cs typeface="Arial" panose="020B0604020202020204" pitchFamily="34" charset="0"/>
                <a:sym typeface="Palatino"/>
              </a:rPr>
              <a:t>2. </a:t>
            </a:r>
            <a:r>
              <a:rPr lang="en-US" sz="2400" dirty="0" err="1">
                <a:solidFill>
                  <a:srgbClr val="000000"/>
                </a:solidFill>
                <a:latin typeface="Arial" panose="020B0604020202020204" pitchFamily="34" charset="0"/>
                <a:ea typeface="Palatino"/>
                <a:cs typeface="Arial" panose="020B0604020202020204" pitchFamily="34" charset="0"/>
                <a:sym typeface="Palatino"/>
              </a:rPr>
              <a:t>Brachioradialis</a:t>
            </a:r>
            <a:endParaRPr sz="2400" dirty="0">
              <a:latin typeface="Arial" panose="020B0604020202020204" pitchFamily="34" charset="0"/>
              <a:cs typeface="Arial" panose="020B0604020202020204" pitchFamily="34" charset="0"/>
            </a:endParaRPr>
          </a:p>
          <a:p>
            <a:pPr marL="457200" lvl="1" indent="0" algn="l" rtl="0">
              <a:lnSpc>
                <a:spcPct val="120000"/>
              </a:lnSpc>
              <a:spcBef>
                <a:spcPts val="500"/>
              </a:spcBef>
              <a:spcAft>
                <a:spcPts val="0"/>
              </a:spcAft>
              <a:buClr>
                <a:srgbClr val="000000"/>
              </a:buClr>
              <a:buSzPts val="2400"/>
              <a:buNone/>
            </a:pPr>
            <a:r>
              <a:rPr lang="en-US" sz="2400" dirty="0">
                <a:solidFill>
                  <a:srgbClr val="000000"/>
                </a:solidFill>
                <a:latin typeface="Arial" panose="020B0604020202020204" pitchFamily="34" charset="0"/>
                <a:ea typeface="Palatino"/>
                <a:cs typeface="Arial" panose="020B0604020202020204" pitchFamily="34" charset="0"/>
                <a:sym typeface="Palatino"/>
              </a:rPr>
              <a:t>3. Extensor </a:t>
            </a:r>
            <a:r>
              <a:rPr lang="en-US" sz="2400" dirty="0" err="1">
                <a:solidFill>
                  <a:srgbClr val="000000"/>
                </a:solidFill>
                <a:latin typeface="Arial" panose="020B0604020202020204" pitchFamily="34" charset="0"/>
                <a:ea typeface="Palatino"/>
                <a:cs typeface="Arial" panose="020B0604020202020204" pitchFamily="34" charset="0"/>
                <a:sym typeface="Palatino"/>
              </a:rPr>
              <a:t>carpi</a:t>
            </a:r>
            <a:r>
              <a:rPr lang="en-US" sz="2400" dirty="0">
                <a:solidFill>
                  <a:srgbClr val="000000"/>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radialis</a:t>
            </a:r>
            <a:r>
              <a:rPr lang="en-US" sz="2400" dirty="0">
                <a:solidFill>
                  <a:srgbClr val="000000"/>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longus</a:t>
            </a:r>
            <a:endParaRPr sz="24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rgbClr val="00FFFF"/>
              </a:buClr>
              <a:buSzPts val="24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Articular</a:t>
            </a:r>
            <a:r>
              <a:rPr lang="en-US" sz="2400" dirty="0">
                <a:solidFill>
                  <a:srgbClr val="000000"/>
                </a:solidFill>
                <a:latin typeface="Arial" panose="020B0604020202020204" pitchFamily="34" charset="0"/>
                <a:ea typeface="Palatino"/>
                <a:cs typeface="Arial" panose="020B0604020202020204" pitchFamily="34" charset="0"/>
                <a:sym typeface="Palatino"/>
              </a:rPr>
              <a:t> branch to elbow</a:t>
            </a:r>
            <a:endParaRPr sz="2800" dirty="0">
              <a:latin typeface="Arial" panose="020B0604020202020204" pitchFamily="34" charset="0"/>
              <a:cs typeface="Arial" panose="020B0604020202020204" pitchFamily="34" charset="0"/>
            </a:endParaRPr>
          </a:p>
        </p:txBody>
      </p:sp>
      <p:sp>
        <p:nvSpPr>
          <p:cNvPr id="302" name="Google Shape;302;p2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22</a:t>
            </a:fld>
            <a:endParaRPr sz="1100">
              <a:latin typeface="Arial" panose="020B0604020202020204" pitchFamily="34" charset="0"/>
              <a:cs typeface="Arial" panose="020B0604020202020204" pitchFamily="34" charset="0"/>
            </a:endParaRPr>
          </a:p>
        </p:txBody>
      </p:sp>
      <p:pic>
        <p:nvPicPr>
          <p:cNvPr id="7170" name="Picture 2" descr="D:\Dr PRAVEEN  ANATOMY COMPLETE\PRAVEENS ANATOMY WORLD 3.3.2024\PRAVEENS ANATOMY WORLD 22.7.2025\1. ATLAS\2. GROSS ANATOMY\1. UPPER LIMB\4. ARM\Picture11.jpg"/>
          <p:cNvPicPr>
            <a:picLocks noGrp="1" noChangeAspect="1" noChangeArrowheads="1"/>
          </p:cNvPicPr>
          <p:nvPr>
            <p:ph sz="half" idx="2"/>
          </p:nvPr>
        </p:nvPicPr>
        <p:blipFill>
          <a:blip r:embed="rId3" cstate="print"/>
          <a:srcRect/>
          <a:stretch>
            <a:fillRect/>
          </a:stretch>
        </p:blipFill>
        <p:spPr bwMode="auto">
          <a:xfrm>
            <a:off x="4997669" y="0"/>
            <a:ext cx="5092262" cy="67833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b="1">
                <a:solidFill>
                  <a:srgbClr val="F1004D"/>
                </a:solidFill>
                <a:latin typeface="Arial" panose="020B0604020202020204" pitchFamily="34" charset="0"/>
                <a:ea typeface="Questrial"/>
                <a:cs typeface="Arial" panose="020B0604020202020204" pitchFamily="34" charset="0"/>
                <a:sym typeface="Questrial"/>
              </a:rPr>
              <a:t>Radial Nerve</a:t>
            </a:r>
            <a:endParaRPr>
              <a:latin typeface="Arial" panose="020B0604020202020204" pitchFamily="34" charset="0"/>
              <a:cs typeface="Arial" panose="020B0604020202020204" pitchFamily="34" charset="0"/>
            </a:endParaRPr>
          </a:p>
        </p:txBody>
      </p:sp>
      <p:sp>
        <p:nvSpPr>
          <p:cNvPr id="310" name="Google Shape;310;p27"/>
          <p:cNvSpPr txBox="1">
            <a:spLocks noGrp="1"/>
          </p:cNvSpPr>
          <p:nvPr>
            <p:ph idx="1"/>
          </p:nvPr>
        </p:nvSpPr>
        <p:spPr>
          <a:xfrm>
            <a:off x="323273" y="1302328"/>
            <a:ext cx="5293760" cy="4874636"/>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rgbClr val="9A0000"/>
              </a:buClr>
              <a:buSzPts val="2400"/>
              <a:buNone/>
            </a:pPr>
            <a:r>
              <a:rPr lang="en-US" sz="2400" b="1" dirty="0" smtClean="0">
                <a:solidFill>
                  <a:srgbClr val="00B050"/>
                </a:solidFill>
                <a:latin typeface="Arial" panose="020B0604020202020204" pitchFamily="34" charset="0"/>
                <a:ea typeface="Palatino"/>
                <a:cs typeface="Arial" panose="020B0604020202020204" pitchFamily="34" charset="0"/>
                <a:sym typeface="Palatino"/>
              </a:rPr>
              <a:t>4. Terminal </a:t>
            </a:r>
            <a:r>
              <a:rPr lang="en-US" sz="2400" b="1" dirty="0">
                <a:solidFill>
                  <a:srgbClr val="00B050"/>
                </a:solidFill>
                <a:latin typeface="Arial" panose="020B0604020202020204" pitchFamily="34" charset="0"/>
                <a:ea typeface="Palatino"/>
                <a:cs typeface="Arial" panose="020B0604020202020204" pitchFamily="34" charset="0"/>
                <a:sym typeface="Palatino"/>
              </a:rPr>
              <a:t>branches</a:t>
            </a:r>
            <a:endParaRPr b="1" dirty="0">
              <a:solidFill>
                <a:srgbClr val="00B050"/>
              </a:solidFill>
              <a:latin typeface="Arial" panose="020B0604020202020204" pitchFamily="34" charset="0"/>
              <a:cs typeface="Arial" panose="020B0604020202020204" pitchFamily="34" charset="0"/>
            </a:endParaRPr>
          </a:p>
          <a:p>
            <a:pPr marL="0" lvl="0" indent="0" algn="just" rtl="0">
              <a:lnSpc>
                <a:spcPct val="120000"/>
              </a:lnSpc>
              <a:spcBef>
                <a:spcPts val="1000"/>
              </a:spcBef>
              <a:spcAft>
                <a:spcPts val="0"/>
              </a:spcAft>
              <a:buClr>
                <a:srgbClr val="000000"/>
              </a:buClr>
              <a:buSzPts val="2400"/>
              <a:buNone/>
            </a:pPr>
            <a:r>
              <a:rPr lang="en-US" sz="2400" dirty="0">
                <a:solidFill>
                  <a:srgbClr val="000000"/>
                </a:solidFill>
                <a:latin typeface="Arial" panose="020B0604020202020204" pitchFamily="34" charset="0"/>
                <a:ea typeface="Palatino"/>
                <a:cs typeface="Arial" panose="020B0604020202020204" pitchFamily="34" charset="0"/>
                <a:sym typeface="Palatino"/>
              </a:rPr>
              <a:t>1. Superficial branch – sensory for dorsum of hand, posterior aspects lateral 3 and 1/2 fingers</a:t>
            </a:r>
            <a:endParaRPr dirty="0">
              <a:latin typeface="Arial" panose="020B0604020202020204" pitchFamily="34" charset="0"/>
              <a:cs typeface="Arial" panose="020B0604020202020204" pitchFamily="34" charset="0"/>
            </a:endParaRPr>
          </a:p>
          <a:p>
            <a:pPr marL="0" lvl="0" indent="0" algn="just" rtl="0">
              <a:lnSpc>
                <a:spcPct val="120000"/>
              </a:lnSpc>
              <a:spcBef>
                <a:spcPts val="1000"/>
              </a:spcBef>
              <a:spcAft>
                <a:spcPts val="0"/>
              </a:spcAft>
              <a:buClr>
                <a:srgbClr val="000000"/>
              </a:buClr>
              <a:buSzPts val="2400"/>
              <a:buNone/>
            </a:pPr>
            <a:r>
              <a:rPr lang="en-US" sz="2400" dirty="0">
                <a:solidFill>
                  <a:srgbClr val="000000"/>
                </a:solidFill>
                <a:latin typeface="Arial" panose="020B0604020202020204" pitchFamily="34" charset="0"/>
                <a:ea typeface="Palatino"/>
                <a:cs typeface="Arial" panose="020B0604020202020204" pitchFamily="34" charset="0"/>
                <a:sym typeface="Palatino"/>
              </a:rPr>
              <a:t>2. Deep branch or posterior </a:t>
            </a:r>
            <a:r>
              <a:rPr lang="en-US" sz="2400" dirty="0" err="1">
                <a:solidFill>
                  <a:srgbClr val="000000"/>
                </a:solidFill>
                <a:latin typeface="Arial" panose="020B0604020202020204" pitchFamily="34" charset="0"/>
                <a:ea typeface="Palatino"/>
                <a:cs typeface="Arial" panose="020B0604020202020204" pitchFamily="34" charset="0"/>
                <a:sym typeface="Palatino"/>
              </a:rPr>
              <a:t>interosseous</a:t>
            </a:r>
            <a:r>
              <a:rPr lang="en-US" sz="2400" dirty="0">
                <a:solidFill>
                  <a:srgbClr val="000000"/>
                </a:solidFill>
                <a:latin typeface="Arial" panose="020B0604020202020204" pitchFamily="34" charset="0"/>
                <a:ea typeface="Palatino"/>
                <a:cs typeface="Arial" panose="020B0604020202020204" pitchFamily="34" charset="0"/>
                <a:sym typeface="Palatino"/>
              </a:rPr>
              <a:t> nerve: It pierces the </a:t>
            </a:r>
            <a:r>
              <a:rPr lang="en-US" sz="2400" dirty="0" err="1">
                <a:solidFill>
                  <a:srgbClr val="000000"/>
                </a:solidFill>
                <a:latin typeface="Arial" panose="020B0604020202020204" pitchFamily="34" charset="0"/>
                <a:ea typeface="Palatino"/>
                <a:cs typeface="Arial" panose="020B0604020202020204" pitchFamily="34" charset="0"/>
                <a:sym typeface="Palatino"/>
              </a:rPr>
              <a:t>supinator</a:t>
            </a:r>
            <a:r>
              <a:rPr lang="en-US" sz="2400" dirty="0">
                <a:solidFill>
                  <a:srgbClr val="000000"/>
                </a:solidFill>
                <a:latin typeface="Arial" panose="020B0604020202020204" pitchFamily="34" charset="0"/>
                <a:ea typeface="Palatino"/>
                <a:cs typeface="Arial" panose="020B0604020202020204" pitchFamily="34" charset="0"/>
                <a:sym typeface="Palatino"/>
              </a:rPr>
              <a:t> muscle. It supplies all remaining muscle of posterior compartment of forearm.</a:t>
            </a:r>
            <a:endParaRPr sz="2400" dirty="0">
              <a:latin typeface="Arial" panose="020B0604020202020204" pitchFamily="34" charset="0"/>
              <a:cs typeface="Arial" panose="020B0604020202020204" pitchFamily="34" charset="0"/>
            </a:endParaRPr>
          </a:p>
        </p:txBody>
      </p:sp>
      <p:sp>
        <p:nvSpPr>
          <p:cNvPr id="311" name="Google Shape;311;p2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pPr marL="0" lvl="0" indent="0" algn="r" rtl="0">
                <a:spcBef>
                  <a:spcPts val="0"/>
                </a:spcBef>
                <a:spcAft>
                  <a:spcPts val="0"/>
                </a:spcAft>
                <a:buNone/>
              </a:pPr>
              <a:t>23</a:t>
            </a:fld>
            <a:endParaRPr>
              <a:latin typeface="Arial" panose="020B0604020202020204" pitchFamily="34" charset="0"/>
              <a:cs typeface="Arial" panose="020B0604020202020204" pitchFamily="34" charset="0"/>
            </a:endParaRPr>
          </a:p>
        </p:txBody>
      </p:sp>
      <p:pic>
        <p:nvPicPr>
          <p:cNvPr id="313" name="Google Shape;313;p27" descr="Diagram&#10;&#10;Description automatically generated"/>
          <p:cNvPicPr preferRelativeResize="0"/>
          <p:nvPr/>
        </p:nvPicPr>
        <p:blipFill rotWithShape="1">
          <a:blip r:embed="rId3" cstate="print">
            <a:alphaModFix/>
          </a:blip>
          <a:srcRect/>
          <a:stretch/>
        </p:blipFill>
        <p:spPr>
          <a:xfrm>
            <a:off x="6131960" y="576681"/>
            <a:ext cx="5545112" cy="62101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2A55C70A-05E3-4AD6-8DFC-329F47A19AD5}" type="slidenum">
              <a:rPr lang="en-US"/>
              <a:pPr>
                <a:defRPr/>
              </a:pPr>
              <a:t>24</a:t>
            </a:fld>
            <a:endParaRPr lang="en-US"/>
          </a:p>
        </p:txBody>
      </p:sp>
      <p:pic>
        <p:nvPicPr>
          <p:cNvPr id="3075" name="Picture 4" descr="F66124-007-f044"/>
          <p:cNvPicPr>
            <a:picLocks noChangeAspect="1" noChangeArrowheads="1"/>
          </p:cNvPicPr>
          <p:nvPr/>
        </p:nvPicPr>
        <p:blipFill>
          <a:blip r:embed="rId2" cstate="print"/>
          <a:srcRect b="2864"/>
          <a:stretch>
            <a:fillRect/>
          </a:stretch>
        </p:blipFill>
        <p:spPr bwMode="auto">
          <a:xfrm>
            <a:off x="1524000" y="76200"/>
            <a:ext cx="9144000" cy="6662738"/>
          </a:xfrm>
          <a:prstGeom prst="rect">
            <a:avLst/>
          </a:prstGeom>
          <a:noFill/>
          <a:ln w="9525">
            <a:noFill/>
            <a:miter lim="800000"/>
            <a:headEnd/>
            <a:tailEnd/>
          </a:ln>
        </p:spPr>
      </p:pic>
      <p:sp>
        <p:nvSpPr>
          <p:cNvPr id="3076" name="Rectangle 5"/>
          <p:cNvSpPr>
            <a:spLocks noChangeArrowheads="1"/>
          </p:cNvSpPr>
          <p:nvPr/>
        </p:nvSpPr>
        <p:spPr bwMode="auto">
          <a:xfrm>
            <a:off x="1524000" y="3657600"/>
            <a:ext cx="2235200" cy="304800"/>
          </a:xfrm>
          <a:prstGeom prst="rect">
            <a:avLst/>
          </a:prstGeom>
          <a:noFill/>
          <a:ln w="12700" cap="sq">
            <a:solidFill>
              <a:srgbClr val="FF33CC"/>
            </a:solidFill>
            <a:miter lim="800000"/>
            <a:headEnd type="none" w="sm" len="sm"/>
            <a:tailEnd type="none" w="sm" len="sm"/>
          </a:ln>
        </p:spPr>
        <p:txBody>
          <a:bodyPr wrap="none" anchor="ctr"/>
          <a:lstStyle/>
          <a:p>
            <a:endParaRPr lang="en-US"/>
          </a:p>
        </p:txBody>
      </p:sp>
      <p:sp>
        <p:nvSpPr>
          <p:cNvPr id="3077" name="Rectangle 6"/>
          <p:cNvSpPr>
            <a:spLocks noChangeArrowheads="1"/>
          </p:cNvSpPr>
          <p:nvPr/>
        </p:nvSpPr>
        <p:spPr bwMode="auto">
          <a:xfrm>
            <a:off x="1828800" y="2667000"/>
            <a:ext cx="2235200" cy="609600"/>
          </a:xfrm>
          <a:prstGeom prst="rect">
            <a:avLst/>
          </a:prstGeom>
          <a:noFill/>
          <a:ln w="12700" cap="sq">
            <a:solidFill>
              <a:srgbClr val="FF33CC"/>
            </a:solidFill>
            <a:miter lim="800000"/>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p:cNvSpPr txBox="1">
            <a:spLocks noGrp="1"/>
          </p:cNvSpPr>
          <p:nvPr>
            <p:ph type="title"/>
          </p:nvPr>
        </p:nvSpPr>
        <p:spPr>
          <a:xfrm>
            <a:off x="609600" y="320040"/>
            <a:ext cx="501869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dirty="0">
                <a:solidFill>
                  <a:srgbClr val="92D050"/>
                </a:solidFill>
                <a:latin typeface="Arial" panose="020B0604020202020204" pitchFamily="34" charset="0"/>
                <a:cs typeface="Arial" panose="020B0604020202020204" pitchFamily="34" charset="0"/>
              </a:rPr>
              <a:t>Clinical </a:t>
            </a:r>
            <a:r>
              <a:rPr lang="en-US" dirty="0" smtClean="0">
                <a:solidFill>
                  <a:srgbClr val="92D050"/>
                </a:solidFill>
                <a:latin typeface="Arial" panose="020B0604020202020204" pitchFamily="34" charset="0"/>
                <a:cs typeface="Arial" panose="020B0604020202020204" pitchFamily="34" charset="0"/>
              </a:rPr>
              <a:t>ANATOMY</a:t>
            </a:r>
            <a:endParaRPr dirty="0">
              <a:solidFill>
                <a:srgbClr val="92D050"/>
              </a:solidFill>
              <a:latin typeface="Arial" panose="020B0604020202020204" pitchFamily="34" charset="0"/>
              <a:cs typeface="Arial" panose="020B0604020202020204" pitchFamily="34" charset="0"/>
            </a:endParaRPr>
          </a:p>
        </p:txBody>
      </p:sp>
      <p:sp>
        <p:nvSpPr>
          <p:cNvPr id="335" name="Google Shape;335;p30"/>
          <p:cNvSpPr txBox="1">
            <a:spLocks noGrp="1"/>
          </p:cNvSpPr>
          <p:nvPr>
            <p:ph idx="1"/>
          </p:nvPr>
        </p:nvSpPr>
        <p:spPr>
          <a:xfrm>
            <a:off x="838205" y="1787243"/>
            <a:ext cx="4789881" cy="43897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A0000"/>
              </a:buClr>
              <a:buSzPts val="2800"/>
              <a:buNone/>
            </a:pPr>
            <a:r>
              <a:rPr lang="en-US" b="1" dirty="0">
                <a:solidFill>
                  <a:srgbClr val="FF9933"/>
                </a:solidFill>
                <a:latin typeface="Arial" panose="020B0604020202020204" pitchFamily="34" charset="0"/>
                <a:ea typeface="Arial"/>
                <a:cs typeface="Arial" panose="020B0604020202020204" pitchFamily="34" charset="0"/>
                <a:sym typeface="Arial"/>
              </a:rPr>
              <a:t>Injuries to </a:t>
            </a:r>
            <a:r>
              <a:rPr lang="en-US" b="1" dirty="0" smtClean="0">
                <a:solidFill>
                  <a:srgbClr val="FF9933"/>
                </a:solidFill>
                <a:latin typeface="Arial" panose="020B0604020202020204" pitchFamily="34" charset="0"/>
                <a:ea typeface="Arial"/>
                <a:cs typeface="Arial" panose="020B0604020202020204" pitchFamily="34" charset="0"/>
                <a:sym typeface="Arial"/>
              </a:rPr>
              <a:t>Radial </a:t>
            </a:r>
            <a:r>
              <a:rPr lang="en-US" b="1" dirty="0">
                <a:solidFill>
                  <a:srgbClr val="FF9933"/>
                </a:solidFill>
                <a:latin typeface="Arial" panose="020B0604020202020204" pitchFamily="34" charset="0"/>
                <a:ea typeface="Arial"/>
                <a:cs typeface="Arial" panose="020B0604020202020204" pitchFamily="34" charset="0"/>
                <a:sym typeface="Arial"/>
              </a:rPr>
              <a:t>nerve</a:t>
            </a:r>
            <a:endParaRPr b="1" dirty="0">
              <a:solidFill>
                <a:srgbClr val="FF9933"/>
              </a:solidFill>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rgbClr val="E64D00"/>
              </a:buClr>
              <a:buSzPts val="2800"/>
              <a:buNone/>
            </a:pPr>
            <a:r>
              <a:rPr lang="en-US" dirty="0">
                <a:solidFill>
                  <a:srgbClr val="E64D00"/>
                </a:solidFill>
                <a:latin typeface="Arial" panose="020B0604020202020204" pitchFamily="34" charset="0"/>
                <a:ea typeface="Arial"/>
                <a:cs typeface="Arial" panose="020B0604020202020204" pitchFamily="34" charset="0"/>
                <a:sym typeface="Arial"/>
              </a:rPr>
              <a:t>• </a:t>
            </a:r>
            <a:r>
              <a:rPr lang="en-US" dirty="0">
                <a:solidFill>
                  <a:srgbClr val="000000"/>
                </a:solidFill>
                <a:latin typeface="Arial" panose="020B0604020202020204" pitchFamily="34" charset="0"/>
                <a:ea typeface="Arial"/>
                <a:cs typeface="Arial" panose="020B0604020202020204" pitchFamily="34" charset="0"/>
                <a:sym typeface="Arial"/>
              </a:rPr>
              <a:t>Injuries to radial nerve produces signs and symptoms based on the site of injury.</a:t>
            </a:r>
            <a:endParaRPr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chemeClr val="dk1"/>
              </a:buClr>
              <a:buSzPts val="2800"/>
              <a:buNone/>
            </a:pPr>
            <a:endParaRPr i="1" baseline="30000" dirty="0">
              <a:latin typeface="Arial" panose="020B0604020202020204" pitchFamily="34" charset="0"/>
              <a:cs typeface="Arial" panose="020B0604020202020204" pitchFamily="34" charset="0"/>
            </a:endParaRPr>
          </a:p>
        </p:txBody>
      </p:sp>
      <p:sp>
        <p:nvSpPr>
          <p:cNvPr id="336" name="Google Shape;336;p3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pPr marL="0" lvl="0" indent="0" algn="r" rtl="0">
                <a:spcBef>
                  <a:spcPts val="0"/>
                </a:spcBef>
                <a:spcAft>
                  <a:spcPts val="0"/>
                </a:spcAft>
                <a:buNone/>
              </a:pPr>
              <a:t>25</a:t>
            </a:fld>
            <a:endParaRPr>
              <a:latin typeface="Arial" panose="020B0604020202020204" pitchFamily="34" charset="0"/>
              <a:cs typeface="Arial" panose="020B0604020202020204" pitchFamily="34" charset="0"/>
            </a:endParaRPr>
          </a:p>
        </p:txBody>
      </p:sp>
      <p:pic>
        <p:nvPicPr>
          <p:cNvPr id="338" name="Google Shape;338;p30" descr="Diagram&#10;&#10;Description automatically generated"/>
          <p:cNvPicPr preferRelativeResize="0"/>
          <p:nvPr/>
        </p:nvPicPr>
        <p:blipFill rotWithShape="1">
          <a:blip r:embed="rId3" cstate="print">
            <a:alphaModFix/>
          </a:blip>
          <a:srcRect t="45289"/>
          <a:stretch/>
        </p:blipFill>
        <p:spPr>
          <a:xfrm>
            <a:off x="5628086" y="570714"/>
            <a:ext cx="6563919" cy="51823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4400"/>
              <a:buFont typeface="Calibri"/>
              <a:buNone/>
            </a:pPr>
            <a:r>
              <a:rPr lang="en-US" sz="4000" dirty="0">
                <a:solidFill>
                  <a:schemeClr val="accent2"/>
                </a:solidFill>
                <a:latin typeface="Arial" panose="020B0604020202020204" pitchFamily="34" charset="0"/>
                <a:cs typeface="Arial" panose="020B0604020202020204" pitchFamily="34" charset="0"/>
              </a:rPr>
              <a:t>Clinical</a:t>
            </a:r>
            <a:r>
              <a:rPr lang="en-US" sz="4000" i="1" dirty="0">
                <a:solidFill>
                  <a:schemeClr val="accent2"/>
                </a:solidFill>
                <a:latin typeface="Arial" panose="020B0604020202020204" pitchFamily="34" charset="0"/>
                <a:cs typeface="Arial" panose="020B0604020202020204" pitchFamily="34" charset="0"/>
              </a:rPr>
              <a:t> </a:t>
            </a:r>
            <a:r>
              <a:rPr lang="en-US" sz="4000" dirty="0" smtClean="0">
                <a:solidFill>
                  <a:schemeClr val="accent2"/>
                </a:solidFill>
                <a:latin typeface="Arial" panose="020B0604020202020204" pitchFamily="34" charset="0"/>
                <a:cs typeface="Arial" panose="020B0604020202020204" pitchFamily="34" charset="0"/>
              </a:rPr>
              <a:t>anatomy</a:t>
            </a:r>
            <a:endParaRPr sz="4000" dirty="0">
              <a:latin typeface="Arial" panose="020B0604020202020204" pitchFamily="34" charset="0"/>
              <a:cs typeface="Arial" panose="020B0604020202020204" pitchFamily="34" charset="0"/>
            </a:endParaRPr>
          </a:p>
        </p:txBody>
      </p:sp>
      <p:sp>
        <p:nvSpPr>
          <p:cNvPr id="344" name="Google Shape;344;p31"/>
          <p:cNvSpPr txBox="1">
            <a:spLocks noGrp="1"/>
          </p:cNvSpPr>
          <p:nvPr>
            <p:ph idx="1"/>
          </p:nvPr>
        </p:nvSpPr>
        <p:spPr>
          <a:xfrm>
            <a:off x="342900" y="1562102"/>
            <a:ext cx="10330355" cy="46148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A0000"/>
              </a:buClr>
              <a:buSzPts val="2000"/>
              <a:buNone/>
            </a:pPr>
            <a:r>
              <a:rPr lang="en-US" sz="2400" b="1" dirty="0" smtClean="0">
                <a:solidFill>
                  <a:srgbClr val="00B050"/>
                </a:solidFill>
                <a:latin typeface="Arial" panose="020B0604020202020204" pitchFamily="34" charset="0"/>
                <a:ea typeface="Arial"/>
                <a:cs typeface="Arial" panose="020B0604020202020204" pitchFamily="34" charset="0"/>
                <a:sym typeface="Arial"/>
              </a:rPr>
              <a:t>1. Injury </a:t>
            </a:r>
            <a:r>
              <a:rPr lang="en-US" sz="2400" b="1" dirty="0">
                <a:solidFill>
                  <a:srgbClr val="00B050"/>
                </a:solidFill>
                <a:latin typeface="Arial" panose="020B0604020202020204" pitchFamily="34" charset="0"/>
                <a:ea typeface="Arial"/>
                <a:cs typeface="Arial" panose="020B0604020202020204" pitchFamily="34" charset="0"/>
                <a:sym typeface="Arial"/>
              </a:rPr>
              <a:t>in the </a:t>
            </a:r>
            <a:r>
              <a:rPr lang="en-US" sz="2400" b="1" dirty="0" err="1">
                <a:solidFill>
                  <a:srgbClr val="00B050"/>
                </a:solidFill>
                <a:latin typeface="Arial" panose="020B0604020202020204" pitchFamily="34" charset="0"/>
                <a:ea typeface="Arial"/>
                <a:cs typeface="Arial" panose="020B0604020202020204" pitchFamily="34" charset="0"/>
                <a:sym typeface="Arial"/>
              </a:rPr>
              <a:t>axilla</a:t>
            </a:r>
            <a:r>
              <a:rPr lang="en-US" sz="2400" b="1" dirty="0">
                <a:solidFill>
                  <a:srgbClr val="00B050"/>
                </a:solidFill>
                <a:latin typeface="Arial" panose="020B0604020202020204" pitchFamily="34" charset="0"/>
                <a:ea typeface="Arial"/>
                <a:cs typeface="Arial" panose="020B0604020202020204" pitchFamily="34" charset="0"/>
                <a:sym typeface="Arial"/>
              </a:rPr>
              <a:t> </a:t>
            </a:r>
            <a:r>
              <a:rPr lang="en-US" sz="2400" b="1" dirty="0">
                <a:solidFill>
                  <a:srgbClr val="2D8BF3"/>
                </a:solidFill>
                <a:latin typeface="Arial" panose="020B0604020202020204" pitchFamily="34" charset="0"/>
                <a:ea typeface="Arial"/>
                <a:cs typeface="Arial" panose="020B0604020202020204" pitchFamily="34" charset="0"/>
                <a:sym typeface="Arial"/>
              </a:rPr>
              <a:t>(Saturday night palsy</a:t>
            </a:r>
            <a:r>
              <a:rPr lang="en-US" sz="2400" b="1" dirty="0" smtClean="0">
                <a:solidFill>
                  <a:srgbClr val="2D8BF3"/>
                </a:solidFill>
                <a:latin typeface="Arial" panose="020B0604020202020204" pitchFamily="34" charset="0"/>
                <a:ea typeface="Arial"/>
                <a:cs typeface="Arial" panose="020B0604020202020204" pitchFamily="34" charset="0"/>
                <a:sym typeface="Arial"/>
              </a:rPr>
              <a:t>) </a:t>
            </a:r>
            <a:r>
              <a:rPr lang="en-US" sz="2400" b="1" dirty="0" smtClean="0">
                <a:solidFill>
                  <a:srgbClr val="7030A0"/>
                </a:solidFill>
                <a:latin typeface="Arial" panose="020B0604020202020204" pitchFamily="34" charset="0"/>
                <a:ea typeface="Arial"/>
                <a:cs typeface="Arial" panose="020B0604020202020204" pitchFamily="34" charset="0"/>
                <a:sym typeface="Arial"/>
              </a:rPr>
              <a:t>(Crutch Palsy)</a:t>
            </a:r>
            <a:endParaRPr sz="2400" b="1" dirty="0">
              <a:solidFill>
                <a:srgbClr val="7030A0"/>
              </a:solidFill>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rgbClr val="E64D00"/>
              </a:buClr>
              <a:buSzPts val="2000"/>
              <a:buNone/>
            </a:pPr>
            <a:r>
              <a:rPr lang="en-US" sz="2400" dirty="0">
                <a:solidFill>
                  <a:srgbClr val="E64D00"/>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It occurs due to sleeping on armchair with limb hanging by the side of the chair or by pressure of the crutch</a:t>
            </a:r>
            <a:endParaRPr sz="2400"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rgbClr val="E64D00"/>
              </a:buClr>
              <a:buSzPts val="2000"/>
              <a:buNone/>
            </a:pPr>
            <a:r>
              <a:rPr lang="en-US" sz="2400" dirty="0">
                <a:solidFill>
                  <a:srgbClr val="E64D00"/>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Results</a:t>
            </a:r>
            <a:endParaRPr sz="2400" dirty="0">
              <a:latin typeface="Arial" panose="020B0604020202020204" pitchFamily="34" charset="0"/>
              <a:cs typeface="Arial" panose="020B0604020202020204" pitchFamily="34" charset="0"/>
            </a:endParaRPr>
          </a:p>
          <a:p>
            <a:pPr marL="457200" lvl="1" indent="0" algn="l" rtl="0">
              <a:lnSpc>
                <a:spcPct val="100000"/>
              </a:lnSpc>
              <a:spcBef>
                <a:spcPts val="500"/>
              </a:spcBef>
              <a:spcAft>
                <a:spcPts val="0"/>
              </a:spcAft>
              <a:buClr>
                <a:srgbClr val="E64D00"/>
              </a:buClr>
              <a:buSzPts val="2400"/>
              <a:buNone/>
            </a:pPr>
            <a:r>
              <a:rPr lang="en-US" sz="2400" dirty="0">
                <a:solidFill>
                  <a:srgbClr val="E64D00"/>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Loss of extension of forearm, weakness of </a:t>
            </a:r>
            <a:r>
              <a:rPr lang="en-US" sz="2400" dirty="0" err="1">
                <a:solidFill>
                  <a:srgbClr val="000000"/>
                </a:solidFill>
                <a:latin typeface="Arial" panose="020B0604020202020204" pitchFamily="34" charset="0"/>
                <a:ea typeface="Arial"/>
                <a:cs typeface="Arial" panose="020B0604020202020204" pitchFamily="34" charset="0"/>
                <a:sym typeface="Arial"/>
              </a:rPr>
              <a:t>supination</a:t>
            </a:r>
            <a:r>
              <a:rPr lang="en-US" sz="2400" dirty="0">
                <a:solidFill>
                  <a:srgbClr val="000000"/>
                </a:solidFill>
                <a:latin typeface="Arial" panose="020B0604020202020204" pitchFamily="34" charset="0"/>
                <a:ea typeface="Arial"/>
                <a:cs typeface="Arial" panose="020B0604020202020204" pitchFamily="34" charset="0"/>
                <a:sym typeface="Arial"/>
              </a:rPr>
              <a:t>.</a:t>
            </a:r>
            <a:endParaRPr sz="2400" dirty="0">
              <a:latin typeface="Arial" panose="020B0604020202020204" pitchFamily="34" charset="0"/>
              <a:cs typeface="Arial" panose="020B0604020202020204" pitchFamily="34" charset="0"/>
            </a:endParaRPr>
          </a:p>
          <a:p>
            <a:pPr marL="457200" lvl="1" indent="0" algn="l" rtl="0">
              <a:lnSpc>
                <a:spcPct val="100000"/>
              </a:lnSpc>
              <a:spcBef>
                <a:spcPts val="500"/>
              </a:spcBef>
              <a:spcAft>
                <a:spcPts val="0"/>
              </a:spcAft>
              <a:buClr>
                <a:srgbClr val="E64D00"/>
              </a:buClr>
              <a:buSzPts val="2400"/>
              <a:buNone/>
            </a:pPr>
            <a:r>
              <a:rPr lang="en-US" sz="2400" dirty="0">
                <a:solidFill>
                  <a:srgbClr val="E64D00"/>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Loss of extension of wrist and fingers (wrist </a:t>
            </a:r>
            <a:r>
              <a:rPr lang="en-US" sz="2400" dirty="0" smtClean="0">
                <a:solidFill>
                  <a:srgbClr val="000000"/>
                </a:solidFill>
                <a:latin typeface="Arial" panose="020B0604020202020204" pitchFamily="34" charset="0"/>
                <a:ea typeface="Arial"/>
                <a:cs typeface="Arial" panose="020B0604020202020204" pitchFamily="34" charset="0"/>
                <a:sym typeface="Arial"/>
              </a:rPr>
              <a:t>drop)</a:t>
            </a:r>
            <a:endParaRPr sz="2400" dirty="0">
              <a:latin typeface="Arial" panose="020B0604020202020204" pitchFamily="34" charset="0"/>
              <a:cs typeface="Arial" panose="020B0604020202020204" pitchFamily="34" charset="0"/>
            </a:endParaRPr>
          </a:p>
          <a:p>
            <a:pPr marL="457200" lvl="1" indent="0" algn="l" rtl="0">
              <a:lnSpc>
                <a:spcPct val="100000"/>
              </a:lnSpc>
              <a:spcBef>
                <a:spcPts val="500"/>
              </a:spcBef>
              <a:spcAft>
                <a:spcPts val="0"/>
              </a:spcAft>
              <a:buClr>
                <a:srgbClr val="E64D00"/>
              </a:buClr>
              <a:buSzPts val="2400"/>
              <a:buNone/>
            </a:pPr>
            <a:r>
              <a:rPr lang="en-US" sz="2400" dirty="0">
                <a:solidFill>
                  <a:srgbClr val="E64D00"/>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Loss of sensation in lower and lateral posterior aspect of arm posterior aspects, forearm, hand, and lateral 3 ½ fingers</a:t>
            </a:r>
            <a:endParaRPr sz="2400" dirty="0">
              <a:latin typeface="Arial" panose="020B0604020202020204" pitchFamily="34" charset="0"/>
              <a:cs typeface="Arial" panose="020B0604020202020204" pitchFamily="34" charset="0"/>
            </a:endParaRPr>
          </a:p>
        </p:txBody>
      </p:sp>
      <p:sp>
        <p:nvSpPr>
          <p:cNvPr id="345" name="Google Shape;345;p3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26</a:t>
            </a:fld>
            <a:endParaRPr sz="11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711EAE33-7BDA-4151-8E97-DE52AE35CF85}" type="slidenum">
              <a:rPr lang="en-IN" smtClean="0"/>
              <a:pPr/>
              <a:t>27</a:t>
            </a:fld>
            <a:endParaRPr lang="en-IN"/>
          </a:p>
        </p:txBody>
      </p:sp>
      <p:pic>
        <p:nvPicPr>
          <p:cNvPr id="5122" name="Picture 2" descr="D:\Dr PRAVEEN  ANATOMY COMPLETE\PRAVEENS ANATOMY WORLD 3.3.2024\PRAVEENS ANATOMY WORLD 22.7.2025\1. ATLAS\2. GROSS ANATOMY\1. UPPER LIMB\4. ARM\maxresdefault.jpg"/>
          <p:cNvPicPr>
            <a:picLocks noGrp="1" noChangeAspect="1" noChangeArrowheads="1"/>
          </p:cNvPicPr>
          <p:nvPr>
            <p:ph idx="1"/>
          </p:nvPr>
        </p:nvPicPr>
        <p:blipFill>
          <a:blip r:embed="rId2" cstate="print"/>
          <a:srcRect/>
          <a:stretch>
            <a:fillRect/>
          </a:stretch>
        </p:blipFill>
        <p:spPr bwMode="auto">
          <a:xfrm>
            <a:off x="946086" y="162894"/>
            <a:ext cx="7866837" cy="629346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8"/>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panose="020B0604020202020204" pitchFamily="34" charset="0"/>
                <a:cs typeface="Arial" panose="020B0604020202020204" pitchFamily="34" charset="0"/>
              </a:rPr>
              <a:t>Human Anatomy/Yogesh Sontakke</a:t>
            </a:r>
            <a:endParaRPr>
              <a:latin typeface="Arial" panose="020B0604020202020204" pitchFamily="34" charset="0"/>
              <a:cs typeface="Arial" panose="020B0604020202020204" pitchFamily="34" charset="0"/>
            </a:endParaRPr>
          </a:p>
        </p:txBody>
      </p:sp>
      <p:sp>
        <p:nvSpPr>
          <p:cNvPr id="319" name="Google Shape;319;p2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pPr marL="0" lvl="0" indent="0" algn="r" rtl="0">
                <a:spcBef>
                  <a:spcPts val="0"/>
                </a:spcBef>
                <a:spcAft>
                  <a:spcPts val="0"/>
                </a:spcAft>
                <a:buNone/>
              </a:pPr>
              <a:t>28</a:t>
            </a:fld>
            <a:endParaRPr>
              <a:latin typeface="Arial" panose="020B0604020202020204" pitchFamily="34" charset="0"/>
              <a:cs typeface="Arial" panose="020B0604020202020204" pitchFamily="34" charset="0"/>
            </a:endParaRPr>
          </a:p>
        </p:txBody>
      </p:sp>
      <p:pic>
        <p:nvPicPr>
          <p:cNvPr id="320" name="Google Shape;320;p28" descr="Diagram&#10;&#10;Description automatically generated"/>
          <p:cNvPicPr preferRelativeResize="0"/>
          <p:nvPr/>
        </p:nvPicPr>
        <p:blipFill rotWithShape="1">
          <a:blip r:embed="rId3" cstate="print">
            <a:alphaModFix/>
          </a:blip>
          <a:srcRect b="51848"/>
          <a:stretch/>
        </p:blipFill>
        <p:spPr>
          <a:xfrm>
            <a:off x="-1" y="0"/>
            <a:ext cx="9672905" cy="6721476"/>
          </a:xfrm>
          <a:prstGeom prst="rect">
            <a:avLst/>
          </a:prstGeom>
          <a:noFill/>
          <a:ln>
            <a:noFill/>
          </a:ln>
        </p:spPr>
      </p:pic>
      <p:sp>
        <p:nvSpPr>
          <p:cNvPr id="321" name="Google Shape;321;p28"/>
          <p:cNvSpPr/>
          <p:nvPr/>
        </p:nvSpPr>
        <p:spPr>
          <a:xfrm>
            <a:off x="9683523" y="2663311"/>
            <a:ext cx="2071208"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smtClean="0">
                <a:solidFill>
                  <a:srgbClr val="9A0000"/>
                </a:solidFill>
                <a:latin typeface="Arial" panose="020B0604020202020204" pitchFamily="34" charset="0"/>
                <a:ea typeface="Questrial"/>
                <a:cs typeface="Arial" panose="020B0604020202020204" pitchFamily="34" charset="0"/>
                <a:sym typeface="Questrial"/>
              </a:rPr>
              <a:t>: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800" dirty="0">
                <a:solidFill>
                  <a:srgbClr val="000000"/>
                </a:solidFill>
                <a:latin typeface="Arial" panose="020B0604020202020204" pitchFamily="34" charset="0"/>
                <a:ea typeface="Questrial"/>
                <a:cs typeface="Arial" panose="020B0604020202020204" pitchFamily="34" charset="0"/>
                <a:sym typeface="Questrial"/>
              </a:rPr>
              <a:t>Radial nerve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800" dirty="0">
                <a:solidFill>
                  <a:srgbClr val="000000"/>
                </a:solidFill>
                <a:latin typeface="Arial" panose="020B0604020202020204" pitchFamily="34" charset="0"/>
                <a:ea typeface="Questrial"/>
                <a:cs typeface="Arial" panose="020B0604020202020204" pitchFamily="34" charset="0"/>
                <a:sym typeface="Questrial"/>
              </a:rPr>
              <a:t>palsy </a:t>
            </a:r>
            <a:endParaRPr sz="280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panose="020B0604020202020204" pitchFamily="34" charset="0"/>
                <a:cs typeface="Arial" panose="020B0604020202020204" pitchFamily="34" charset="0"/>
              </a:rPr>
              <a:t>Human Anatomy/Yogesh Sontakke</a:t>
            </a:r>
            <a:endParaRPr>
              <a:latin typeface="Arial" panose="020B0604020202020204" pitchFamily="34" charset="0"/>
              <a:cs typeface="Arial" panose="020B0604020202020204" pitchFamily="34" charset="0"/>
            </a:endParaRPr>
          </a:p>
        </p:txBody>
      </p:sp>
      <p:sp>
        <p:nvSpPr>
          <p:cNvPr id="327" name="Google Shape;327;p2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pPr marL="0" lvl="0" indent="0" algn="r" rtl="0">
                <a:spcBef>
                  <a:spcPts val="0"/>
                </a:spcBef>
                <a:spcAft>
                  <a:spcPts val="0"/>
                </a:spcAft>
                <a:buNone/>
              </a:pPr>
              <a:t>29</a:t>
            </a:fld>
            <a:endParaRPr>
              <a:latin typeface="Arial" panose="020B0604020202020204" pitchFamily="34" charset="0"/>
              <a:cs typeface="Arial" panose="020B0604020202020204" pitchFamily="34" charset="0"/>
            </a:endParaRPr>
          </a:p>
        </p:txBody>
      </p:sp>
      <p:pic>
        <p:nvPicPr>
          <p:cNvPr id="328" name="Google Shape;328;p29" descr="Diagram&#10;&#10;Description automatically generated"/>
          <p:cNvPicPr preferRelativeResize="0"/>
          <p:nvPr/>
        </p:nvPicPr>
        <p:blipFill rotWithShape="1">
          <a:blip r:embed="rId3" cstate="print">
            <a:alphaModFix/>
          </a:blip>
          <a:srcRect t="45289"/>
          <a:stretch/>
        </p:blipFill>
        <p:spPr>
          <a:xfrm>
            <a:off x="1592316" y="71746"/>
            <a:ext cx="8595339" cy="67862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Triceps Brachii Muscle</a:t>
            </a:r>
            <a:endParaRPr sz="4000">
              <a:latin typeface="Arial" panose="020B0604020202020204" pitchFamily="34" charset="0"/>
              <a:cs typeface="Arial" panose="020B0604020202020204" pitchFamily="34" charset="0"/>
            </a:endParaRPr>
          </a:p>
        </p:txBody>
      </p:sp>
      <p:sp>
        <p:nvSpPr>
          <p:cNvPr id="147" name="Google Shape;147;p8"/>
          <p:cNvSpPr txBox="1">
            <a:spLocks noGrp="1"/>
          </p:cNvSpPr>
          <p:nvPr>
            <p:ph idx="1"/>
          </p:nvPr>
        </p:nvSpPr>
        <p:spPr>
          <a:xfrm>
            <a:off x="838205" y="1477818"/>
            <a:ext cx="5327073" cy="4878532"/>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1000"/>
              </a:spcBef>
              <a:spcAft>
                <a:spcPts val="0"/>
              </a:spcAft>
              <a:buClr>
                <a:srgbClr val="00FFFF"/>
              </a:buClr>
              <a:buSzPts val="2800"/>
              <a:buNone/>
            </a:pPr>
            <a:r>
              <a:rPr lang="en-US" sz="2800" dirty="0" smtClean="0">
                <a:solidFill>
                  <a:srgbClr val="00FFFF"/>
                </a:solidFill>
                <a:latin typeface="Arial" panose="020B0604020202020204" pitchFamily="34" charset="0"/>
                <a:ea typeface="Palatino"/>
                <a:cs typeface="Arial" panose="020B0604020202020204" pitchFamily="34" charset="0"/>
                <a:sym typeface="Palatino"/>
              </a:rPr>
              <a:t>• </a:t>
            </a:r>
            <a:r>
              <a:rPr lang="en-US" sz="2800" dirty="0">
                <a:solidFill>
                  <a:srgbClr val="000000"/>
                </a:solidFill>
                <a:latin typeface="Arial" panose="020B0604020202020204" pitchFamily="34" charset="0"/>
                <a:ea typeface="Palatino"/>
                <a:cs typeface="Arial" panose="020B0604020202020204" pitchFamily="34" charset="0"/>
                <a:sym typeface="Palatino"/>
              </a:rPr>
              <a:t>Large bulky muscle that fills the posterior compartment of </a:t>
            </a:r>
            <a:r>
              <a:rPr lang="en-US" sz="2800" dirty="0" smtClean="0">
                <a:solidFill>
                  <a:srgbClr val="000000"/>
                </a:solidFill>
                <a:latin typeface="Arial" panose="020B0604020202020204" pitchFamily="34" charset="0"/>
                <a:ea typeface="Palatino"/>
                <a:cs typeface="Arial" panose="020B0604020202020204" pitchFamily="34" charset="0"/>
                <a:sym typeface="Palatino"/>
              </a:rPr>
              <a:t>arm.</a:t>
            </a:r>
            <a:endParaRPr sz="2800" dirty="0">
              <a:latin typeface="Arial" panose="020B0604020202020204" pitchFamily="34" charset="0"/>
              <a:cs typeface="Arial" panose="020B0604020202020204" pitchFamily="34" charset="0"/>
            </a:endParaRPr>
          </a:p>
          <a:p>
            <a:pPr marL="0" lvl="0" indent="0" algn="just" rtl="0">
              <a:lnSpc>
                <a:spcPct val="120000"/>
              </a:lnSpc>
              <a:spcBef>
                <a:spcPts val="1000"/>
              </a:spcBef>
              <a:spcAft>
                <a:spcPts val="0"/>
              </a:spcAft>
              <a:buClr>
                <a:srgbClr val="00FFFF"/>
              </a:buClr>
              <a:buSzPts val="2800"/>
              <a:buNone/>
            </a:pPr>
            <a:r>
              <a:rPr lang="en-US" sz="2800" dirty="0">
                <a:solidFill>
                  <a:srgbClr val="00FFFF"/>
                </a:solidFill>
                <a:latin typeface="Arial" panose="020B0604020202020204" pitchFamily="34" charset="0"/>
                <a:ea typeface="Palatino"/>
                <a:cs typeface="Arial" panose="020B0604020202020204" pitchFamily="34" charset="0"/>
                <a:sym typeface="Palatino"/>
              </a:rPr>
              <a:t>• </a:t>
            </a:r>
            <a:r>
              <a:rPr lang="en-US" sz="2800" dirty="0">
                <a:solidFill>
                  <a:srgbClr val="000000"/>
                </a:solidFill>
                <a:latin typeface="Arial" panose="020B0604020202020204" pitchFamily="34" charset="0"/>
                <a:ea typeface="Palatino"/>
                <a:cs typeface="Arial" panose="020B0604020202020204" pitchFamily="34" charset="0"/>
                <a:sym typeface="Palatino"/>
              </a:rPr>
              <a:t>Has three heads (long, lateral, and medial), hence, called triceps </a:t>
            </a:r>
            <a:endParaRPr sz="2800" dirty="0">
              <a:latin typeface="Arial" panose="020B0604020202020204" pitchFamily="34" charset="0"/>
              <a:cs typeface="Arial" panose="020B0604020202020204" pitchFamily="34" charset="0"/>
            </a:endParaRPr>
          </a:p>
        </p:txBody>
      </p:sp>
      <p:sp>
        <p:nvSpPr>
          <p:cNvPr id="148" name="Google Shape;148;p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3</a:t>
            </a:fld>
            <a:endParaRPr sz="1100">
              <a:latin typeface="Arial" panose="020B0604020202020204" pitchFamily="34" charset="0"/>
              <a:cs typeface="Arial" panose="020B0604020202020204" pitchFamily="34" charset="0"/>
            </a:endParaRPr>
          </a:p>
        </p:txBody>
      </p:sp>
      <p:pic>
        <p:nvPicPr>
          <p:cNvPr id="1026" name="Picture 2" descr="D:\Dr PRAVEEN  ANATOMY COMPLETE\PRAVEENS ANATOMY WORLD 3.3.2024\PRAVEENS ANATOMY WORLD 22.7.2025\1. ATLAS\2. GROSS ANATOMY\1. UPPER LIMB\4. ARM\DLo4QfWNwCw3agCFNxqQ_Long_head_-_Triceps_brachii_2.jpg"/>
          <p:cNvPicPr>
            <a:picLocks noChangeAspect="1" noChangeArrowheads="1"/>
          </p:cNvPicPr>
          <p:nvPr/>
        </p:nvPicPr>
        <p:blipFill>
          <a:blip r:embed="rId3" cstate="print"/>
          <a:srcRect/>
          <a:stretch>
            <a:fillRect/>
          </a:stretch>
        </p:blipFill>
        <p:spPr bwMode="auto">
          <a:xfrm>
            <a:off x="7141778" y="1206794"/>
            <a:ext cx="4268347" cy="50678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711EAE33-7BDA-4151-8E97-DE52AE35CF85}" type="slidenum">
              <a:rPr lang="en-IN" smtClean="0"/>
              <a:pPr/>
              <a:t>30</a:t>
            </a:fld>
            <a:endParaRPr lang="en-IN"/>
          </a:p>
        </p:txBody>
      </p:sp>
      <p:pic>
        <p:nvPicPr>
          <p:cNvPr id="8194" name="Picture 2" descr="D:\Dr PRAVEEN  ANATOMY COMPLETE\PRAVEENS ANATOMY WORLD 3.3.2024\PRAVEENS ANATOMY WORLD 22.7.2025\1. ATLAS\2. GROSS ANATOMY\1. UPPER LIMB\4. ARM\sddefault.jpg"/>
          <p:cNvPicPr>
            <a:picLocks noGrp="1" noChangeAspect="1" noChangeArrowheads="1"/>
          </p:cNvPicPr>
          <p:nvPr>
            <p:ph idx="1"/>
          </p:nvPr>
        </p:nvPicPr>
        <p:blipFill>
          <a:blip r:embed="rId2" cstate="print"/>
          <a:srcRect/>
          <a:stretch>
            <a:fillRect/>
          </a:stretch>
        </p:blipFill>
        <p:spPr bwMode="auto">
          <a:xfrm>
            <a:off x="1087821" y="75900"/>
            <a:ext cx="8324193" cy="624314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609600" y="320040"/>
            <a:ext cx="4971393"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ts val="4400"/>
              <a:buFont typeface="Calibri"/>
              <a:buNone/>
            </a:pPr>
            <a:r>
              <a:rPr lang="en-US" sz="4000" dirty="0">
                <a:solidFill>
                  <a:srgbClr val="FF9933"/>
                </a:solidFill>
                <a:latin typeface="Arial" panose="020B0604020202020204" pitchFamily="34" charset="0"/>
                <a:cs typeface="Arial" panose="020B0604020202020204" pitchFamily="34" charset="0"/>
              </a:rPr>
              <a:t>Clinical </a:t>
            </a:r>
            <a:r>
              <a:rPr lang="en-US" sz="4000" dirty="0" smtClean="0">
                <a:solidFill>
                  <a:srgbClr val="FF9933"/>
                </a:solidFill>
                <a:latin typeface="Arial" panose="020B0604020202020204" pitchFamily="34" charset="0"/>
                <a:cs typeface="Arial" panose="020B0604020202020204" pitchFamily="34" charset="0"/>
              </a:rPr>
              <a:t>ANATOMY</a:t>
            </a:r>
            <a:endParaRPr sz="4000" dirty="0">
              <a:solidFill>
                <a:srgbClr val="FF9933"/>
              </a:solidFill>
              <a:latin typeface="Arial" panose="020B0604020202020204" pitchFamily="34" charset="0"/>
              <a:cs typeface="Arial" panose="020B0604020202020204" pitchFamily="34" charset="0"/>
            </a:endParaRPr>
          </a:p>
        </p:txBody>
      </p:sp>
      <p:sp>
        <p:nvSpPr>
          <p:cNvPr id="353" name="Google Shape;353;p32"/>
          <p:cNvSpPr txBox="1">
            <a:spLocks noGrp="1"/>
          </p:cNvSpPr>
          <p:nvPr>
            <p:ph idx="1"/>
          </p:nvPr>
        </p:nvSpPr>
        <p:spPr>
          <a:xfrm>
            <a:off x="342900" y="1562102"/>
            <a:ext cx="5285181" cy="46148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A0000"/>
              </a:buClr>
              <a:buSzPts val="2800"/>
              <a:buNone/>
            </a:pPr>
            <a:r>
              <a:rPr lang="en-US" sz="2400" b="1" dirty="0" smtClean="0">
                <a:solidFill>
                  <a:srgbClr val="9A0000"/>
                </a:solidFill>
                <a:latin typeface="Arial" panose="020B0604020202020204" pitchFamily="34" charset="0"/>
                <a:ea typeface="Arial"/>
                <a:cs typeface="Arial" panose="020B0604020202020204" pitchFamily="34" charset="0"/>
                <a:sym typeface="Arial"/>
              </a:rPr>
              <a:t>2. Injury </a:t>
            </a:r>
            <a:r>
              <a:rPr lang="en-US" sz="2400" b="1" dirty="0">
                <a:solidFill>
                  <a:srgbClr val="9A0000"/>
                </a:solidFill>
                <a:latin typeface="Arial" panose="020B0604020202020204" pitchFamily="34" charset="0"/>
                <a:ea typeface="Arial"/>
                <a:cs typeface="Arial" panose="020B0604020202020204" pitchFamily="34" charset="0"/>
                <a:sym typeface="Arial"/>
              </a:rPr>
              <a:t>in the radial groove</a:t>
            </a:r>
            <a:endParaRPr sz="2400" b="1"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rgbClr val="E64D00"/>
              </a:buClr>
              <a:buSzPts val="2800"/>
              <a:buNone/>
            </a:pPr>
            <a:r>
              <a:rPr lang="en-US" sz="2400" dirty="0">
                <a:solidFill>
                  <a:srgbClr val="E64D00"/>
                </a:solidFill>
                <a:latin typeface="Arial" panose="020B0604020202020204" pitchFamily="34" charset="0"/>
                <a:ea typeface="Arial"/>
                <a:cs typeface="Arial" panose="020B0604020202020204" pitchFamily="34" charset="0"/>
                <a:sym typeface="Arial"/>
              </a:rPr>
              <a:t>• </a:t>
            </a:r>
            <a:r>
              <a:rPr lang="en-US" sz="2400" dirty="0">
                <a:solidFill>
                  <a:srgbClr val="000000"/>
                </a:solidFill>
                <a:latin typeface="Arial" panose="020B0604020202020204" pitchFamily="34" charset="0"/>
                <a:ea typeface="Arial"/>
                <a:cs typeface="Arial" panose="020B0604020202020204" pitchFamily="34" charset="0"/>
                <a:sym typeface="Arial"/>
              </a:rPr>
              <a:t>All above signs and symptoms </a:t>
            </a:r>
            <a:r>
              <a:rPr lang="en-US" sz="2400" dirty="0">
                <a:solidFill>
                  <a:srgbClr val="00B0F0"/>
                </a:solidFill>
                <a:latin typeface="Arial" panose="020B0604020202020204" pitchFamily="34" charset="0"/>
                <a:ea typeface="Arial"/>
                <a:cs typeface="Arial" panose="020B0604020202020204" pitchFamily="34" charset="0"/>
                <a:sym typeface="Arial"/>
              </a:rPr>
              <a:t>except medial and long head of triceps are preserved </a:t>
            </a:r>
            <a:r>
              <a:rPr lang="en-US" sz="2400" dirty="0">
                <a:solidFill>
                  <a:srgbClr val="000000"/>
                </a:solidFill>
                <a:latin typeface="Arial" panose="020B0604020202020204" pitchFamily="34" charset="0"/>
                <a:ea typeface="Arial"/>
                <a:cs typeface="Arial" panose="020B0604020202020204" pitchFamily="34" charset="0"/>
                <a:sym typeface="Arial"/>
              </a:rPr>
              <a:t>(weakness of extension of elbow</a:t>
            </a:r>
            <a:r>
              <a:rPr lang="en-US" sz="2400" dirty="0" smtClean="0">
                <a:solidFill>
                  <a:srgbClr val="000000"/>
                </a:solidFill>
                <a:latin typeface="Arial" panose="020B0604020202020204" pitchFamily="34" charset="0"/>
                <a:ea typeface="Arial"/>
                <a:cs typeface="Arial" panose="020B0604020202020204" pitchFamily="34" charset="0"/>
                <a:sym typeface="Arial"/>
              </a:rPr>
              <a:t>).</a:t>
            </a:r>
            <a:endParaRPr sz="2400" i="1" baseline="30000" dirty="0">
              <a:solidFill>
                <a:srgbClr val="0073F3"/>
              </a:solidFill>
              <a:latin typeface="Arial" panose="020B0604020202020204" pitchFamily="34" charset="0"/>
              <a:ea typeface="Arial"/>
              <a:cs typeface="Arial" panose="020B0604020202020204" pitchFamily="34" charset="0"/>
              <a:sym typeface="Arial"/>
            </a:endParaRPr>
          </a:p>
        </p:txBody>
      </p:sp>
      <p:sp>
        <p:nvSpPr>
          <p:cNvPr id="354" name="Google Shape;354;p3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31</a:t>
            </a:fld>
            <a:endParaRPr sz="1100">
              <a:latin typeface="Arial" panose="020B0604020202020204" pitchFamily="34" charset="0"/>
              <a:cs typeface="Arial" panose="020B0604020202020204" pitchFamily="34" charset="0"/>
            </a:endParaRPr>
          </a:p>
        </p:txBody>
      </p:sp>
      <p:pic>
        <p:nvPicPr>
          <p:cNvPr id="356" name="Google Shape;356;p32" descr="Diagram&#10;&#10;Description automatically generated"/>
          <p:cNvPicPr preferRelativeResize="0"/>
          <p:nvPr/>
        </p:nvPicPr>
        <p:blipFill rotWithShape="1">
          <a:blip r:embed="rId3" cstate="print">
            <a:alphaModFix/>
          </a:blip>
          <a:srcRect t="45289"/>
          <a:stretch/>
        </p:blipFill>
        <p:spPr>
          <a:xfrm>
            <a:off x="5628086" y="570714"/>
            <a:ext cx="6563919" cy="51823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Human Anatomy/Yogesh Sontakke</a:t>
            </a:r>
            <a:endParaRPr/>
          </a:p>
        </p:txBody>
      </p:sp>
      <p:sp>
        <p:nvSpPr>
          <p:cNvPr id="362" name="Google Shape;362;p3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32</a:t>
            </a:fld>
            <a:endParaRPr/>
          </a:p>
        </p:txBody>
      </p:sp>
      <p:pic>
        <p:nvPicPr>
          <p:cNvPr id="363" name="Google Shape;363;p33" descr="Table&#10;&#10;Description automatically generated"/>
          <p:cNvPicPr preferRelativeResize="0"/>
          <p:nvPr/>
        </p:nvPicPr>
        <p:blipFill rotWithShape="1">
          <a:blip r:embed="rId3" cstate="print">
            <a:alphaModFix/>
          </a:blip>
          <a:srcRect/>
          <a:stretch/>
        </p:blipFill>
        <p:spPr>
          <a:xfrm>
            <a:off x="988525" y="7"/>
            <a:ext cx="8993681" cy="69387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89138-8E48-4526-A02D-E74AF01C780D}"/>
              </a:ext>
            </a:extLst>
          </p:cNvPr>
          <p:cNvSpPr>
            <a:spLocks noGrp="1"/>
          </p:cNvSpPr>
          <p:nvPr>
            <p:ph type="title"/>
          </p:nvPr>
        </p:nvSpPr>
        <p:spPr/>
        <p:txBody>
          <a:bodyPr>
            <a:normAutofit/>
          </a:bodyPr>
          <a:lstStyle/>
          <a:p>
            <a:r>
              <a:rPr lang="en-GB" sz="4000" b="1" dirty="0">
                <a:solidFill>
                  <a:srgbClr val="F1004D"/>
                </a:solidFill>
                <a:latin typeface="Arial" panose="020B0604020202020204" pitchFamily="34" charset="0"/>
                <a:cs typeface="Arial" panose="020B0604020202020204" pitchFamily="34" charset="0"/>
              </a:rPr>
              <a:t>Brachial Artery</a:t>
            </a:r>
            <a:endParaRPr lang="en-IN"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3AD35107-8024-4037-86BC-87EB2CF1183C}"/>
              </a:ext>
            </a:extLst>
          </p:cNvPr>
          <p:cNvSpPr>
            <a:spLocks noGrp="1"/>
          </p:cNvSpPr>
          <p:nvPr>
            <p:ph idx="1"/>
          </p:nvPr>
        </p:nvSpPr>
        <p:spPr>
          <a:xfrm>
            <a:off x="838200" y="1787243"/>
            <a:ext cx="6477000" cy="4389727"/>
          </a:xfrm>
        </p:spPr>
        <p:txBody>
          <a:bodyPr>
            <a:normAutofit/>
          </a:bodyPr>
          <a:lstStyle/>
          <a:p>
            <a:pPr marL="0" indent="0">
              <a:lnSpc>
                <a:spcPct val="120000"/>
              </a:lnSpc>
              <a:buNone/>
            </a:pPr>
            <a:r>
              <a:rPr lang="en-US" sz="2400" dirty="0">
                <a:solidFill>
                  <a:srgbClr val="00FFFF"/>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Main artery of the arm and forearm</a:t>
            </a:r>
          </a:p>
          <a:p>
            <a:pPr marL="0" indent="0">
              <a:lnSpc>
                <a:spcPct val="120000"/>
              </a:lnSpc>
              <a:buNone/>
            </a:pPr>
            <a:r>
              <a:rPr lang="en-GB" sz="2400" i="1" dirty="0">
                <a:solidFill>
                  <a:srgbClr val="000000"/>
                </a:solidFill>
                <a:latin typeface="Arial" panose="020B0604020202020204" pitchFamily="34" charset="0"/>
                <a:cs typeface="Arial" panose="020B0604020202020204" pitchFamily="34" charset="0"/>
              </a:rPr>
              <a:t>Beginning</a:t>
            </a:r>
          </a:p>
          <a:p>
            <a:pPr marL="0" indent="0">
              <a:lnSpc>
                <a:spcPct val="120000"/>
              </a:lnSpc>
              <a:buNone/>
            </a:pPr>
            <a:r>
              <a:rPr lang="en-US" sz="2400" dirty="0">
                <a:solidFill>
                  <a:srgbClr val="00FFFF"/>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Continuation of the axillary artery at the level of lower border of teres major </a:t>
            </a:r>
            <a:r>
              <a:rPr lang="en-GB" sz="2400" dirty="0">
                <a:solidFill>
                  <a:srgbClr val="000000"/>
                </a:solidFill>
                <a:latin typeface="Arial" panose="020B0604020202020204" pitchFamily="34" charset="0"/>
                <a:cs typeface="Arial" panose="020B0604020202020204" pitchFamily="34" charset="0"/>
              </a:rPr>
              <a:t>muscle</a:t>
            </a:r>
          </a:p>
          <a:p>
            <a:pPr marL="0" indent="0">
              <a:lnSpc>
                <a:spcPct val="120000"/>
              </a:lnSpc>
              <a:buNone/>
            </a:pPr>
            <a:r>
              <a:rPr lang="en-GB" sz="2400" i="1" dirty="0">
                <a:solidFill>
                  <a:srgbClr val="000000"/>
                </a:solidFill>
                <a:latin typeface="Arial" panose="020B0604020202020204" pitchFamily="34" charset="0"/>
                <a:cs typeface="Arial" panose="020B0604020202020204" pitchFamily="34" charset="0"/>
              </a:rPr>
              <a:t>Termination</a:t>
            </a:r>
          </a:p>
          <a:p>
            <a:pPr marL="0" indent="0">
              <a:lnSpc>
                <a:spcPct val="120000"/>
              </a:lnSpc>
              <a:buNone/>
            </a:pPr>
            <a:r>
              <a:rPr lang="en-US" sz="2400" dirty="0">
                <a:solidFill>
                  <a:srgbClr val="00FFFF"/>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Two terminal branches: radial and ulnar arise at the level of neck of the radius.</a:t>
            </a:r>
          </a:p>
        </p:txBody>
      </p:sp>
      <p:sp>
        <p:nvSpPr>
          <p:cNvPr id="4" name="Slide Number Placeholder 3">
            <a:extLst>
              <a:ext uri="{FF2B5EF4-FFF2-40B4-BE49-F238E27FC236}">
                <a16:creationId xmlns="" xmlns:a16="http://schemas.microsoft.com/office/drawing/2014/main" id="{0FD6750E-85B6-4C7A-9EEE-B2F420BBA728}"/>
              </a:ext>
            </a:extLst>
          </p:cNvPr>
          <p:cNvSpPr>
            <a:spLocks noGrp="1"/>
          </p:cNvSpPr>
          <p:nvPr>
            <p:ph type="sldNum" sz="quarter" idx="12"/>
          </p:nvPr>
        </p:nvSpPr>
        <p:spPr/>
        <p:txBody>
          <a:bodyPr>
            <a:normAutofit/>
          </a:bodyPr>
          <a:lstStyle/>
          <a:p>
            <a:fld id="{711EAE33-7BDA-4151-8E97-DE52AE35CF85}" type="slidenum">
              <a:rPr lang="en-IN" sz="1100" smtClean="0">
                <a:latin typeface="Arial" panose="020B0604020202020204" pitchFamily="34" charset="0"/>
                <a:cs typeface="Arial" panose="020B0604020202020204" pitchFamily="34" charset="0"/>
              </a:rPr>
              <a:pPr/>
              <a:t>33</a:t>
            </a:fld>
            <a:endParaRPr lang="en-IN" sz="1100">
              <a:latin typeface="Arial" panose="020B0604020202020204" pitchFamily="34" charset="0"/>
              <a:cs typeface="Arial" panose="020B0604020202020204" pitchFamily="34" charset="0"/>
            </a:endParaRPr>
          </a:p>
        </p:txBody>
      </p:sp>
      <p:pic>
        <p:nvPicPr>
          <p:cNvPr id="8" name="Picture 7" descr="Diagram&#10;&#10;Description automatically generated">
            <a:extLst>
              <a:ext uri="{FF2B5EF4-FFF2-40B4-BE49-F238E27FC236}">
                <a16:creationId xmlns="" xmlns:a16="http://schemas.microsoft.com/office/drawing/2014/main" id="{D2CA6110-DCF4-4D1F-B6B3-4E592C5D4FD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14377" y="113965"/>
            <a:ext cx="4212771" cy="6607510"/>
          </a:xfrm>
          <a:prstGeom prst="rect">
            <a:avLst/>
          </a:prstGeom>
        </p:spPr>
      </p:pic>
    </p:spTree>
    <p:extLst>
      <p:ext uri="{BB962C8B-B14F-4D97-AF65-F5344CB8AC3E}">
        <p14:creationId xmlns="" xmlns:p14="http://schemas.microsoft.com/office/powerpoint/2010/main" val="367202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89138-8E48-4526-A02D-E74AF01C780D}"/>
              </a:ext>
            </a:extLst>
          </p:cNvPr>
          <p:cNvSpPr>
            <a:spLocks noGrp="1"/>
          </p:cNvSpPr>
          <p:nvPr>
            <p:ph type="title"/>
          </p:nvPr>
        </p:nvSpPr>
        <p:spPr>
          <a:xfrm>
            <a:off x="609600" y="320040"/>
            <a:ext cx="9652000" cy="670560"/>
          </a:xfrm>
        </p:spPr>
        <p:txBody>
          <a:bodyPr>
            <a:normAutofit/>
          </a:bodyPr>
          <a:lstStyle/>
          <a:p>
            <a:r>
              <a:rPr lang="en-GB" sz="4000" b="1" dirty="0">
                <a:solidFill>
                  <a:srgbClr val="F1004D"/>
                </a:solidFill>
                <a:latin typeface="Arial" panose="020B0604020202020204" pitchFamily="34" charset="0"/>
                <a:cs typeface="Arial" panose="020B0604020202020204" pitchFamily="34" charset="0"/>
              </a:rPr>
              <a:t>Brachial Artery</a:t>
            </a:r>
            <a:endParaRPr lang="en-IN"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3AD35107-8024-4037-86BC-87EB2CF1183C}"/>
              </a:ext>
            </a:extLst>
          </p:cNvPr>
          <p:cNvSpPr>
            <a:spLocks noGrp="1"/>
          </p:cNvSpPr>
          <p:nvPr>
            <p:ph idx="1"/>
          </p:nvPr>
        </p:nvSpPr>
        <p:spPr>
          <a:xfrm>
            <a:off x="838200" y="1135117"/>
            <a:ext cx="5625662" cy="5041848"/>
          </a:xfrm>
        </p:spPr>
        <p:txBody>
          <a:bodyPr>
            <a:noAutofit/>
          </a:bodyPr>
          <a:lstStyle/>
          <a:p>
            <a:pPr marL="0" indent="0">
              <a:buNone/>
            </a:pPr>
            <a:r>
              <a:rPr lang="en-GB" sz="2000" b="1" dirty="0">
                <a:solidFill>
                  <a:srgbClr val="6600F3"/>
                </a:solidFill>
                <a:latin typeface="Arial" panose="020B0604020202020204" pitchFamily="34" charset="0"/>
                <a:cs typeface="Arial" panose="020B0604020202020204" pitchFamily="34" charset="0"/>
              </a:rPr>
              <a:t>Relations</a:t>
            </a:r>
          </a:p>
          <a:p>
            <a:pPr marL="0" indent="0">
              <a:buNone/>
            </a:pPr>
            <a:r>
              <a:rPr lang="en-GB" sz="2000" b="1" i="1" dirty="0">
                <a:solidFill>
                  <a:srgbClr val="9A0000"/>
                </a:solidFill>
                <a:latin typeface="Arial" panose="020B0604020202020204" pitchFamily="34" charset="0"/>
                <a:cs typeface="Arial" panose="020B0604020202020204" pitchFamily="34" charset="0"/>
              </a:rPr>
              <a:t>In the arm</a:t>
            </a:r>
          </a:p>
          <a:p>
            <a:pPr marL="0" indent="0">
              <a:buNone/>
            </a:pPr>
            <a:r>
              <a:rPr lang="en-GB" sz="2000" b="1" dirty="0">
                <a:solidFill>
                  <a:srgbClr val="00FFFF"/>
                </a:solidFill>
                <a:latin typeface="Arial" panose="020B0604020202020204" pitchFamily="34" charset="0"/>
                <a:cs typeface="Arial" panose="020B0604020202020204" pitchFamily="34" charset="0"/>
              </a:rPr>
              <a:t>•</a:t>
            </a:r>
            <a:r>
              <a:rPr lang="en-GB" sz="2000" b="1" dirty="0">
                <a:solidFill>
                  <a:srgbClr val="00B0F0"/>
                </a:solidFill>
                <a:latin typeface="Arial" panose="020B0604020202020204" pitchFamily="34" charset="0"/>
                <a:cs typeface="Arial" panose="020B0604020202020204" pitchFamily="34" charset="0"/>
              </a:rPr>
              <a:t> Anterior</a:t>
            </a:r>
          </a:p>
          <a:p>
            <a:pPr marL="0" indent="0">
              <a:buNone/>
            </a:pPr>
            <a:r>
              <a:rPr lang="en-US" sz="2000" b="1" dirty="0">
                <a:solidFill>
                  <a:srgbClr val="00FFFF"/>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Crossed by median nerve from lateral to medial.</a:t>
            </a:r>
          </a:p>
          <a:p>
            <a:pPr marL="0" indent="0">
              <a:buNone/>
            </a:pPr>
            <a:r>
              <a:rPr lang="en-GB" sz="2000" b="1" dirty="0">
                <a:solidFill>
                  <a:srgbClr val="00FFFF"/>
                </a:solidFill>
                <a:latin typeface="Arial" panose="020B0604020202020204" pitchFamily="34" charset="0"/>
                <a:cs typeface="Arial" panose="020B0604020202020204" pitchFamily="34" charset="0"/>
              </a:rPr>
              <a:t>•</a:t>
            </a:r>
            <a:r>
              <a:rPr lang="en-GB" sz="2000" b="1" dirty="0">
                <a:solidFill>
                  <a:srgbClr val="00B0F0"/>
                </a:solidFill>
                <a:latin typeface="Arial" panose="020B0604020202020204" pitchFamily="34" charset="0"/>
                <a:cs typeface="Arial" panose="020B0604020202020204" pitchFamily="34" charset="0"/>
              </a:rPr>
              <a:t> </a:t>
            </a:r>
            <a:r>
              <a:rPr lang="en-GB" sz="2000" b="1" i="1" dirty="0">
                <a:solidFill>
                  <a:srgbClr val="00B0F0"/>
                </a:solidFill>
                <a:latin typeface="Arial" panose="020B0604020202020204" pitchFamily="34" charset="0"/>
                <a:cs typeface="Arial" panose="020B0604020202020204" pitchFamily="34" charset="0"/>
              </a:rPr>
              <a:t>Posterior</a:t>
            </a:r>
          </a:p>
          <a:p>
            <a:pPr marL="0" indent="0">
              <a:buNone/>
            </a:pPr>
            <a:r>
              <a:rPr lang="en-US" sz="2000" b="1" dirty="0">
                <a:solidFill>
                  <a:srgbClr val="00FFFF"/>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Triceps brachii (in upper part)</a:t>
            </a:r>
          </a:p>
          <a:p>
            <a:pPr marL="0" indent="0">
              <a:buNone/>
            </a:pPr>
            <a:r>
              <a:rPr lang="en-GB" sz="2000" b="1" dirty="0">
                <a:solidFill>
                  <a:srgbClr val="00FFFF"/>
                </a:solidFill>
                <a:latin typeface="Arial" panose="020B0604020202020204" pitchFamily="34" charset="0"/>
                <a:cs typeface="Arial" panose="020B0604020202020204" pitchFamily="34" charset="0"/>
              </a:rPr>
              <a:t>– </a:t>
            </a:r>
            <a:r>
              <a:rPr lang="en-GB" sz="2000" b="1" dirty="0">
                <a:solidFill>
                  <a:srgbClr val="000000"/>
                </a:solidFill>
                <a:latin typeface="Arial" panose="020B0604020202020204" pitchFamily="34" charset="0"/>
                <a:cs typeface="Arial" panose="020B0604020202020204" pitchFamily="34" charset="0"/>
              </a:rPr>
              <a:t>Brachialis (in lower part)</a:t>
            </a:r>
          </a:p>
          <a:p>
            <a:pPr marL="0" indent="0">
              <a:buNone/>
            </a:pPr>
            <a:r>
              <a:rPr lang="en-GB" sz="2000" b="1" dirty="0">
                <a:solidFill>
                  <a:srgbClr val="00FFFF"/>
                </a:solidFill>
                <a:latin typeface="Arial" panose="020B0604020202020204" pitchFamily="34" charset="0"/>
                <a:cs typeface="Arial" panose="020B0604020202020204" pitchFamily="34" charset="0"/>
              </a:rPr>
              <a:t>• </a:t>
            </a:r>
            <a:r>
              <a:rPr lang="en-GB" sz="2000" b="1" i="1" dirty="0">
                <a:solidFill>
                  <a:srgbClr val="00B0F0"/>
                </a:solidFill>
                <a:latin typeface="Arial" panose="020B0604020202020204" pitchFamily="34" charset="0"/>
                <a:cs typeface="Arial" panose="020B0604020202020204" pitchFamily="34" charset="0"/>
              </a:rPr>
              <a:t>Medial</a:t>
            </a:r>
          </a:p>
          <a:p>
            <a:pPr marL="0" indent="0">
              <a:buNone/>
            </a:pPr>
            <a:r>
              <a:rPr lang="en-US" sz="2000" b="1" dirty="0">
                <a:solidFill>
                  <a:srgbClr val="00FFFF"/>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Ulnar nerve and basilic vein (in upper part)</a:t>
            </a:r>
          </a:p>
          <a:p>
            <a:pPr marL="0" indent="0">
              <a:buNone/>
            </a:pPr>
            <a:r>
              <a:rPr lang="en-US" sz="2000" b="1" dirty="0">
                <a:solidFill>
                  <a:srgbClr val="00FFFF"/>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Median nerve in lower part</a:t>
            </a:r>
          </a:p>
          <a:p>
            <a:pPr marL="0" indent="0">
              <a:buNone/>
            </a:pPr>
            <a:r>
              <a:rPr lang="en-GB" sz="2000" b="1" dirty="0">
                <a:solidFill>
                  <a:srgbClr val="00FFFF"/>
                </a:solidFill>
                <a:latin typeface="Arial" panose="020B0604020202020204" pitchFamily="34" charset="0"/>
                <a:cs typeface="Arial" panose="020B0604020202020204" pitchFamily="34" charset="0"/>
              </a:rPr>
              <a:t>• </a:t>
            </a:r>
            <a:r>
              <a:rPr lang="en-GB" sz="2000" b="1" i="1" dirty="0">
                <a:solidFill>
                  <a:srgbClr val="00B0F0"/>
                </a:solidFill>
                <a:latin typeface="Arial" panose="020B0604020202020204" pitchFamily="34" charset="0"/>
                <a:cs typeface="Arial" panose="020B0604020202020204" pitchFamily="34" charset="0"/>
              </a:rPr>
              <a:t>Lateral</a:t>
            </a:r>
          </a:p>
          <a:p>
            <a:pPr marL="0" indent="0">
              <a:buNone/>
            </a:pPr>
            <a:r>
              <a:rPr lang="en-GB" sz="2000" b="1" dirty="0">
                <a:solidFill>
                  <a:srgbClr val="00FFFF"/>
                </a:solidFill>
                <a:latin typeface="Arial" panose="020B0604020202020204" pitchFamily="34" charset="0"/>
                <a:cs typeface="Arial" panose="020B0604020202020204" pitchFamily="34" charset="0"/>
              </a:rPr>
              <a:t>– </a:t>
            </a:r>
            <a:r>
              <a:rPr lang="en-GB" sz="2000" b="1" dirty="0">
                <a:solidFill>
                  <a:srgbClr val="000000"/>
                </a:solidFill>
                <a:latin typeface="Arial" panose="020B0604020202020204" pitchFamily="34" charset="0"/>
                <a:cs typeface="Arial" panose="020B0604020202020204" pitchFamily="34" charset="0"/>
              </a:rPr>
              <a:t>Median nerve</a:t>
            </a:r>
          </a:p>
          <a:p>
            <a:pPr marL="0" indent="0">
              <a:buNone/>
            </a:pPr>
            <a:r>
              <a:rPr lang="en-GB" sz="2000" b="1" dirty="0">
                <a:solidFill>
                  <a:srgbClr val="00FFFF"/>
                </a:solidFill>
                <a:latin typeface="Arial" panose="020B0604020202020204" pitchFamily="34" charset="0"/>
                <a:cs typeface="Arial" panose="020B0604020202020204" pitchFamily="34" charset="0"/>
              </a:rPr>
              <a:t>– </a:t>
            </a:r>
            <a:r>
              <a:rPr lang="en-GB" sz="2000" b="1" dirty="0">
                <a:solidFill>
                  <a:srgbClr val="000000"/>
                </a:solidFill>
                <a:latin typeface="Arial" panose="020B0604020202020204" pitchFamily="34" charset="0"/>
                <a:cs typeface="Arial" panose="020B0604020202020204" pitchFamily="34" charset="0"/>
              </a:rPr>
              <a:t>Coracobrachialis (in upper part)</a:t>
            </a:r>
          </a:p>
          <a:p>
            <a:pPr marL="0" indent="0">
              <a:buNone/>
            </a:pPr>
            <a:r>
              <a:rPr lang="en-US" sz="2000" b="1" dirty="0">
                <a:solidFill>
                  <a:srgbClr val="00FFFF"/>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Biceps brachii (in lower part)</a:t>
            </a:r>
            <a:endParaRPr lang="en-IN" sz="20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 xmlns:a16="http://schemas.microsoft.com/office/drawing/2014/main" id="{0FD6750E-85B6-4C7A-9EEE-B2F420BBA728}"/>
              </a:ext>
            </a:extLst>
          </p:cNvPr>
          <p:cNvSpPr>
            <a:spLocks noGrp="1"/>
          </p:cNvSpPr>
          <p:nvPr>
            <p:ph type="sldNum" sz="quarter" idx="12"/>
          </p:nvPr>
        </p:nvSpPr>
        <p:spPr/>
        <p:txBody>
          <a:bodyPr>
            <a:normAutofit/>
          </a:bodyPr>
          <a:lstStyle/>
          <a:p>
            <a:fld id="{711EAE33-7BDA-4151-8E97-DE52AE35CF85}" type="slidenum">
              <a:rPr lang="en-IN" sz="1100" smtClean="0">
                <a:latin typeface="Arial" panose="020B0604020202020204" pitchFamily="34" charset="0"/>
                <a:cs typeface="Arial" panose="020B0604020202020204" pitchFamily="34" charset="0"/>
              </a:rPr>
              <a:pPr/>
              <a:t>34</a:t>
            </a:fld>
            <a:endParaRPr lang="en-IN" sz="1100">
              <a:latin typeface="Arial" panose="020B0604020202020204" pitchFamily="34" charset="0"/>
              <a:cs typeface="Arial" panose="020B0604020202020204" pitchFamily="34" charset="0"/>
            </a:endParaRPr>
          </a:p>
        </p:txBody>
      </p:sp>
      <p:pic>
        <p:nvPicPr>
          <p:cNvPr id="8" name="Picture 7" descr="Diagram&#10;&#10;Description automatically generated">
            <a:extLst>
              <a:ext uri="{FF2B5EF4-FFF2-40B4-BE49-F238E27FC236}">
                <a16:creationId xmlns="" xmlns:a16="http://schemas.microsoft.com/office/drawing/2014/main" id="{D2CA6110-DCF4-4D1F-B6B3-4E592C5D4FD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779173" y="113965"/>
            <a:ext cx="4947976" cy="6607510"/>
          </a:xfrm>
          <a:prstGeom prst="rect">
            <a:avLst/>
          </a:prstGeom>
        </p:spPr>
      </p:pic>
    </p:spTree>
    <p:extLst>
      <p:ext uri="{BB962C8B-B14F-4D97-AF65-F5344CB8AC3E}">
        <p14:creationId xmlns="" xmlns:p14="http://schemas.microsoft.com/office/powerpoint/2010/main" val="3619631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870" y="787651"/>
            <a:ext cx="5272135" cy="5389312"/>
          </a:xfrm>
        </p:spPr>
        <p:txBody>
          <a:bodyPr>
            <a:normAutofit/>
          </a:bodyPr>
          <a:lstStyle/>
          <a:p>
            <a:pPr marL="0" indent="0">
              <a:buNone/>
            </a:pPr>
            <a:r>
              <a:rPr lang="en-GB" sz="2400" b="1" dirty="0">
                <a:solidFill>
                  <a:srgbClr val="6600F3"/>
                </a:solidFill>
                <a:latin typeface="Arial" panose="020B0604020202020204" pitchFamily="34" charset="0"/>
                <a:cs typeface="Arial" panose="020B0604020202020204" pitchFamily="34" charset="0"/>
              </a:rPr>
              <a:t>Relations</a:t>
            </a:r>
          </a:p>
          <a:p>
            <a:pPr marL="0" indent="0">
              <a:buNone/>
            </a:pPr>
            <a:r>
              <a:rPr lang="en-GB" sz="2400" b="1" dirty="0">
                <a:solidFill>
                  <a:srgbClr val="FF0000"/>
                </a:solidFill>
                <a:latin typeface="Arial" panose="020B0604020202020204" pitchFamily="34" charset="0"/>
                <a:cs typeface="Arial" panose="020B0604020202020204" pitchFamily="34" charset="0"/>
              </a:rPr>
              <a:t>In cubital fossa</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i="1" dirty="0">
                <a:solidFill>
                  <a:srgbClr val="000000"/>
                </a:solidFill>
                <a:latin typeface="Arial" panose="020B0604020202020204" pitchFamily="34" charset="0"/>
                <a:cs typeface="Arial" panose="020B0604020202020204" pitchFamily="34" charset="0"/>
              </a:rPr>
              <a:t>Anterior</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dirty="0">
                <a:solidFill>
                  <a:srgbClr val="000000"/>
                </a:solidFill>
                <a:latin typeface="Arial" panose="020B0604020202020204" pitchFamily="34" charset="0"/>
                <a:cs typeface="Arial" panose="020B0604020202020204" pitchFamily="34" charset="0"/>
              </a:rPr>
              <a:t>Bicipital aponeurosis</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dirty="0">
                <a:solidFill>
                  <a:srgbClr val="000000"/>
                </a:solidFill>
                <a:latin typeface="Arial" panose="020B0604020202020204" pitchFamily="34" charset="0"/>
                <a:cs typeface="Arial" panose="020B0604020202020204" pitchFamily="34" charset="0"/>
              </a:rPr>
              <a:t>Median cubital vein</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i="1" dirty="0">
                <a:solidFill>
                  <a:srgbClr val="000000"/>
                </a:solidFill>
                <a:latin typeface="Arial" panose="020B0604020202020204" pitchFamily="34" charset="0"/>
                <a:cs typeface="Arial" panose="020B0604020202020204" pitchFamily="34" charset="0"/>
              </a:rPr>
              <a:t>Posterior</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dirty="0">
                <a:solidFill>
                  <a:srgbClr val="000000"/>
                </a:solidFill>
                <a:latin typeface="Arial" panose="020B0604020202020204" pitchFamily="34" charset="0"/>
                <a:cs typeface="Arial" panose="020B0604020202020204" pitchFamily="34" charset="0"/>
              </a:rPr>
              <a:t>Brachialis</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i="1" dirty="0">
                <a:solidFill>
                  <a:srgbClr val="000000"/>
                </a:solidFill>
                <a:latin typeface="Arial" panose="020B0604020202020204" pitchFamily="34" charset="0"/>
                <a:cs typeface="Arial" panose="020B0604020202020204" pitchFamily="34" charset="0"/>
              </a:rPr>
              <a:t>Medial</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dirty="0">
                <a:solidFill>
                  <a:srgbClr val="000000"/>
                </a:solidFill>
                <a:latin typeface="Arial" panose="020B0604020202020204" pitchFamily="34" charset="0"/>
                <a:cs typeface="Arial" panose="020B0604020202020204" pitchFamily="34" charset="0"/>
              </a:rPr>
              <a:t>Median nerve</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i="1" dirty="0">
                <a:solidFill>
                  <a:srgbClr val="000000"/>
                </a:solidFill>
                <a:latin typeface="Arial" panose="020B0604020202020204" pitchFamily="34" charset="0"/>
                <a:cs typeface="Arial" panose="020B0604020202020204" pitchFamily="34" charset="0"/>
              </a:rPr>
              <a:t>Lateral</a:t>
            </a:r>
          </a:p>
          <a:p>
            <a:pPr marL="0" indent="0">
              <a:buNone/>
            </a:pPr>
            <a:r>
              <a:rPr lang="en-GB" sz="2400" dirty="0">
                <a:solidFill>
                  <a:srgbClr val="00FFFF"/>
                </a:solidFill>
                <a:latin typeface="Arial" panose="020B0604020202020204" pitchFamily="34" charset="0"/>
                <a:cs typeface="Arial" panose="020B0604020202020204" pitchFamily="34" charset="0"/>
              </a:rPr>
              <a:t>– </a:t>
            </a:r>
            <a:r>
              <a:rPr lang="en-GB" sz="2400" dirty="0">
                <a:solidFill>
                  <a:srgbClr val="000000"/>
                </a:solidFill>
                <a:latin typeface="Arial" panose="020B0604020202020204" pitchFamily="34" charset="0"/>
                <a:cs typeface="Arial" panose="020B0604020202020204" pitchFamily="34" charset="0"/>
              </a:rPr>
              <a:t>Tendon of biceps</a:t>
            </a:r>
            <a:endParaRPr lang="en-IN"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normAutofit/>
          </a:bodyPr>
          <a:lstStyle/>
          <a:p>
            <a:fld id="{711EAE33-7BDA-4151-8E97-DE52AE35CF85}" type="slidenum">
              <a:rPr lang="en-IN" sz="1100" smtClean="0">
                <a:latin typeface="Arial" panose="020B0604020202020204" pitchFamily="34" charset="0"/>
                <a:cs typeface="Arial" panose="020B0604020202020204" pitchFamily="34" charset="0"/>
              </a:rPr>
              <a:pPr/>
              <a:t>35</a:t>
            </a:fld>
            <a:endParaRPr lang="en-IN" sz="1100">
              <a:latin typeface="Arial" panose="020B0604020202020204" pitchFamily="34" charset="0"/>
              <a:cs typeface="Arial" panose="020B0604020202020204" pitchFamily="34" charset="0"/>
            </a:endParaRPr>
          </a:p>
        </p:txBody>
      </p:sp>
      <p:pic>
        <p:nvPicPr>
          <p:cNvPr id="6" name="Picture 5" descr="Diagram&#10;&#10;Description automatically generated">
            <a:extLst>
              <a:ext uri="{FF2B5EF4-FFF2-40B4-BE49-F238E27FC236}">
                <a16:creationId xmlns="" xmlns:a16="http://schemas.microsoft.com/office/drawing/2014/main" id="{578D7BD9-BAA8-4C3F-843F-C7BE4765AA1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04000" y="215198"/>
            <a:ext cx="4876800" cy="6422566"/>
          </a:xfrm>
          <a:prstGeom prst="rect">
            <a:avLst/>
          </a:prstGeom>
        </p:spPr>
      </p:pic>
    </p:spTree>
    <p:extLst>
      <p:ext uri="{BB962C8B-B14F-4D97-AF65-F5344CB8AC3E}">
        <p14:creationId xmlns="" xmlns:p14="http://schemas.microsoft.com/office/powerpoint/2010/main" val="3629765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89138-8E48-4526-A02D-E74AF01C780D}"/>
              </a:ext>
            </a:extLst>
          </p:cNvPr>
          <p:cNvSpPr>
            <a:spLocks noGrp="1"/>
          </p:cNvSpPr>
          <p:nvPr>
            <p:ph type="title"/>
          </p:nvPr>
        </p:nvSpPr>
        <p:spPr>
          <a:xfrm>
            <a:off x="832757" y="136527"/>
            <a:ext cx="10515600" cy="701674"/>
          </a:xfrm>
        </p:spPr>
        <p:txBody>
          <a:bodyPr>
            <a:normAutofit/>
          </a:bodyPr>
          <a:lstStyle/>
          <a:p>
            <a:r>
              <a:rPr lang="en-GB" sz="4000" b="1" dirty="0">
                <a:solidFill>
                  <a:srgbClr val="F1004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Brachial Artery</a:t>
            </a:r>
            <a:endParaRPr lang="en-IN"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3AD35107-8024-4037-86BC-87EB2CF1183C}"/>
              </a:ext>
            </a:extLst>
          </p:cNvPr>
          <p:cNvSpPr>
            <a:spLocks noGrp="1"/>
          </p:cNvSpPr>
          <p:nvPr>
            <p:ph idx="1"/>
          </p:nvPr>
        </p:nvSpPr>
        <p:spPr>
          <a:xfrm>
            <a:off x="348713" y="1095030"/>
            <a:ext cx="6683091" cy="5411963"/>
          </a:xfrm>
        </p:spPr>
        <p:txBody>
          <a:bodyPr>
            <a:noAutofit/>
          </a:bodyPr>
          <a:lstStyle/>
          <a:p>
            <a:pPr marL="0" indent="0">
              <a:lnSpc>
                <a:spcPct val="100000"/>
              </a:lnSpc>
              <a:buNone/>
            </a:pPr>
            <a:r>
              <a:rPr lang="en-GB" b="1" dirty="0">
                <a:solidFill>
                  <a:srgbClr val="6600F3"/>
                </a:solidFill>
                <a:latin typeface="Arial" panose="020B0604020202020204" pitchFamily="34" charset="0"/>
                <a:cs typeface="Arial" panose="020B0604020202020204" pitchFamily="34" charset="0"/>
              </a:rPr>
              <a:t>Branches </a:t>
            </a:r>
            <a:endParaRPr lang="en-GB" i="1" baseline="30000" dirty="0">
              <a:solidFill>
                <a:srgbClr val="0073F3"/>
              </a:solidFill>
              <a:latin typeface="Arial" panose="020B0604020202020204" pitchFamily="34" charset="0"/>
              <a:cs typeface="Arial" panose="020B0604020202020204" pitchFamily="34" charset="0"/>
            </a:endParaRPr>
          </a:p>
          <a:p>
            <a:pPr marL="0" indent="0">
              <a:lnSpc>
                <a:spcPct val="100000"/>
              </a:lnSpc>
              <a:buNone/>
            </a:pPr>
            <a:r>
              <a:rPr lang="en-GB" dirty="0">
                <a:solidFill>
                  <a:srgbClr val="000000"/>
                </a:solidFill>
                <a:latin typeface="Arial" panose="020B0604020202020204" pitchFamily="34" charset="0"/>
                <a:cs typeface="Arial" panose="020B0604020202020204" pitchFamily="34" charset="0"/>
              </a:rPr>
              <a:t>1. Profunda brachii artery</a:t>
            </a:r>
          </a:p>
          <a:p>
            <a:pPr marL="0" indent="0">
              <a:lnSpc>
                <a:spcPct val="100000"/>
              </a:lnSpc>
              <a:buNone/>
            </a:pPr>
            <a:r>
              <a:rPr lang="en-GB" dirty="0">
                <a:solidFill>
                  <a:srgbClr val="000000"/>
                </a:solidFill>
                <a:latin typeface="Arial" panose="020B0604020202020204" pitchFamily="34" charset="0"/>
                <a:cs typeface="Arial" panose="020B0604020202020204" pitchFamily="34" charset="0"/>
              </a:rPr>
              <a:t>2. Superior ulnar collateral artery</a:t>
            </a:r>
          </a:p>
          <a:p>
            <a:pPr marL="0" indent="0">
              <a:lnSpc>
                <a:spcPct val="100000"/>
              </a:lnSpc>
              <a:buNone/>
            </a:pPr>
            <a:r>
              <a:rPr lang="en-GB" dirty="0">
                <a:solidFill>
                  <a:srgbClr val="000000"/>
                </a:solidFill>
                <a:latin typeface="Arial" panose="020B0604020202020204" pitchFamily="34" charset="0"/>
                <a:cs typeface="Arial" panose="020B0604020202020204" pitchFamily="34" charset="0"/>
              </a:rPr>
              <a:t>3. Inferior ulnar collateral artery</a:t>
            </a:r>
          </a:p>
          <a:p>
            <a:pPr marL="0" indent="0">
              <a:lnSpc>
                <a:spcPct val="100000"/>
              </a:lnSpc>
              <a:buNone/>
            </a:pPr>
            <a:r>
              <a:rPr lang="en-US" dirty="0">
                <a:solidFill>
                  <a:srgbClr val="000000"/>
                </a:solidFill>
                <a:latin typeface="Arial" panose="020B0604020202020204" pitchFamily="34" charset="0"/>
                <a:cs typeface="Arial" panose="020B0604020202020204" pitchFamily="34" charset="0"/>
              </a:rPr>
              <a:t>4. Nutrient artery to humerus</a:t>
            </a:r>
          </a:p>
          <a:p>
            <a:pPr marL="0" indent="0">
              <a:lnSpc>
                <a:spcPct val="100000"/>
              </a:lnSpc>
              <a:buNone/>
            </a:pPr>
            <a:r>
              <a:rPr lang="en-GB" dirty="0">
                <a:solidFill>
                  <a:srgbClr val="000000"/>
                </a:solidFill>
                <a:latin typeface="Arial" panose="020B0604020202020204" pitchFamily="34" charset="0"/>
                <a:cs typeface="Arial" panose="020B0604020202020204" pitchFamily="34" charset="0"/>
              </a:rPr>
              <a:t>5. Unnamed muscular arteries</a:t>
            </a:r>
          </a:p>
          <a:p>
            <a:pPr marL="0" indent="0">
              <a:lnSpc>
                <a:spcPct val="100000"/>
              </a:lnSpc>
              <a:buNone/>
            </a:pPr>
            <a:r>
              <a:rPr lang="en-GB" i="1" dirty="0">
                <a:solidFill>
                  <a:srgbClr val="000000"/>
                </a:solidFill>
                <a:latin typeface="Arial" panose="020B0604020202020204" pitchFamily="34" charset="0"/>
                <a:cs typeface="Arial" panose="020B0604020202020204" pitchFamily="34" charset="0"/>
              </a:rPr>
              <a:t>Terminal </a:t>
            </a:r>
            <a:r>
              <a:rPr lang="en-GB" i="1" dirty="0" smtClean="0">
                <a:solidFill>
                  <a:srgbClr val="000000"/>
                </a:solidFill>
                <a:latin typeface="Arial" panose="020B0604020202020204" pitchFamily="34" charset="0"/>
                <a:cs typeface="Arial" panose="020B0604020202020204" pitchFamily="34" charset="0"/>
              </a:rPr>
              <a:t>branches</a:t>
            </a:r>
            <a:endParaRPr lang="en-GB" i="1" baseline="30000" dirty="0">
              <a:solidFill>
                <a:srgbClr val="0073F3"/>
              </a:solidFill>
              <a:latin typeface="Arial" panose="020B0604020202020204" pitchFamily="34" charset="0"/>
              <a:cs typeface="Arial" panose="020B0604020202020204" pitchFamily="34" charset="0"/>
            </a:endParaRPr>
          </a:p>
          <a:p>
            <a:pPr marL="0" indent="0">
              <a:lnSpc>
                <a:spcPct val="100000"/>
              </a:lnSpc>
              <a:buNone/>
            </a:pPr>
            <a:r>
              <a:rPr lang="en-GB" dirty="0">
                <a:solidFill>
                  <a:srgbClr val="000000"/>
                </a:solidFill>
                <a:latin typeface="Arial" panose="020B0604020202020204" pitchFamily="34" charset="0"/>
                <a:cs typeface="Arial" panose="020B0604020202020204" pitchFamily="34" charset="0"/>
              </a:rPr>
              <a:t>6. Ulnar artery</a:t>
            </a:r>
          </a:p>
          <a:p>
            <a:pPr marL="0" indent="0">
              <a:lnSpc>
                <a:spcPct val="100000"/>
              </a:lnSpc>
              <a:buNone/>
            </a:pPr>
            <a:r>
              <a:rPr lang="en-GB" dirty="0">
                <a:solidFill>
                  <a:srgbClr val="000000"/>
                </a:solidFill>
                <a:latin typeface="Arial" panose="020B0604020202020204" pitchFamily="34" charset="0"/>
                <a:cs typeface="Arial" panose="020B0604020202020204" pitchFamily="34" charset="0"/>
              </a:rPr>
              <a:t>7. Radial artery</a:t>
            </a:r>
            <a:endParaRPr lang="en-IN"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 xmlns:a16="http://schemas.microsoft.com/office/drawing/2014/main" id="{0FD6750E-85B6-4C7A-9EEE-B2F420BBA728}"/>
              </a:ext>
            </a:extLst>
          </p:cNvPr>
          <p:cNvSpPr>
            <a:spLocks noGrp="1"/>
          </p:cNvSpPr>
          <p:nvPr>
            <p:ph type="sldNum" sz="quarter" idx="12"/>
          </p:nvPr>
        </p:nvSpPr>
        <p:spPr/>
        <p:txBody>
          <a:bodyPr>
            <a:normAutofit/>
          </a:bodyPr>
          <a:lstStyle/>
          <a:p>
            <a:fld id="{711EAE33-7BDA-4151-8E97-DE52AE35CF85}" type="slidenum">
              <a:rPr lang="en-IN" sz="1100" smtClean="0">
                <a:latin typeface="Arial" panose="020B0604020202020204" pitchFamily="34" charset="0"/>
                <a:cs typeface="Arial" panose="020B0604020202020204" pitchFamily="34" charset="0"/>
              </a:rPr>
              <a:pPr/>
              <a:t>36</a:t>
            </a:fld>
            <a:endParaRPr lang="en-IN" sz="1100">
              <a:latin typeface="Arial" panose="020B0604020202020204" pitchFamily="34" charset="0"/>
              <a:cs typeface="Arial" panose="020B0604020202020204" pitchFamily="34" charset="0"/>
            </a:endParaRPr>
          </a:p>
        </p:txBody>
      </p:sp>
      <p:pic>
        <p:nvPicPr>
          <p:cNvPr id="8" name="Picture 7" descr="Diagram&#10;&#10;Description automatically generated">
            <a:extLst>
              <a:ext uri="{FF2B5EF4-FFF2-40B4-BE49-F238E27FC236}">
                <a16:creationId xmlns="" xmlns:a16="http://schemas.microsoft.com/office/drawing/2014/main" id="{A154A333-ED52-4ABF-9027-353C5027B3D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489005" y="6"/>
            <a:ext cx="4582887" cy="6803751"/>
          </a:xfrm>
          <a:prstGeom prst="rect">
            <a:avLst/>
          </a:prstGeom>
        </p:spPr>
      </p:pic>
    </p:spTree>
    <p:extLst>
      <p:ext uri="{BB962C8B-B14F-4D97-AF65-F5344CB8AC3E}">
        <p14:creationId xmlns="" xmlns:p14="http://schemas.microsoft.com/office/powerpoint/2010/main" val="37751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 xmlns:a16="http://schemas.microsoft.com/office/drawing/2014/main" id="{A154A333-ED52-4ABF-9027-353C5027B3D0}"/>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336800" y="-64506"/>
            <a:ext cx="6604000" cy="7192818"/>
          </a:xfrm>
          <a:prstGeom prst="rect">
            <a:avLst/>
          </a:prstGeom>
        </p:spPr>
      </p:pic>
      <p:sp>
        <p:nvSpPr>
          <p:cNvPr id="5" name="Slide Number Placeholder 4"/>
          <p:cNvSpPr>
            <a:spLocks noGrp="1"/>
          </p:cNvSpPr>
          <p:nvPr>
            <p:ph type="sldNum" sz="quarter" idx="12"/>
          </p:nvPr>
        </p:nvSpPr>
        <p:spPr/>
        <p:txBody>
          <a:bodyPr>
            <a:normAutofit/>
          </a:bodyPr>
          <a:lstStyle/>
          <a:p>
            <a:fld id="{711EAE33-7BDA-4151-8E97-DE52AE35CF85}" type="slidenum">
              <a:rPr lang="en-IN" smtClean="0"/>
              <a:pPr/>
              <a:t>37</a:t>
            </a:fld>
            <a:endParaRPr lang="en-IN"/>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descr="https://dspace.creighton.edu/xmlui/static/SoM/brachialantcubitalregionsandantforearm/arteries%20of%20arm.jpg"/>
          <p:cNvPicPr>
            <a:picLocks noGrp="1" noChangeAspect="1" noChangeArrowheads="1"/>
          </p:cNvPicPr>
          <p:nvPr>
            <p:ph idx="1"/>
          </p:nvPr>
        </p:nvPicPr>
        <p:blipFill>
          <a:blip r:embed="rId2" cstate="print"/>
          <a:srcRect/>
          <a:stretch>
            <a:fillRect/>
          </a:stretch>
        </p:blipFill>
        <p:spPr bwMode="auto">
          <a:xfrm>
            <a:off x="2838736" y="21599"/>
            <a:ext cx="5622877" cy="6869976"/>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IN" smtClean="0"/>
              <a:t>Human Anatomy/Yogesh Sontakke</a:t>
            </a:r>
            <a:endParaRPr lang="en-IN"/>
          </a:p>
        </p:txBody>
      </p:sp>
      <p:sp>
        <p:nvSpPr>
          <p:cNvPr id="5" name="Slide Number Placeholder 4"/>
          <p:cNvSpPr>
            <a:spLocks noGrp="1"/>
          </p:cNvSpPr>
          <p:nvPr>
            <p:ph type="sldNum" sz="quarter" idx="12"/>
          </p:nvPr>
        </p:nvSpPr>
        <p:spPr/>
        <p:txBody>
          <a:bodyPr/>
          <a:lstStyle/>
          <a:p>
            <a:fld id="{711EAE33-7BDA-4151-8E97-DE52AE35CF85}" type="slidenum">
              <a:rPr lang="en-IN" smtClean="0"/>
              <a:pPr/>
              <a:t>38</a:t>
            </a:fld>
            <a:endParaRPr lang="en-IN"/>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2061215D-F3FE-47DD-B686-0EE836530081}"/>
              </a:ext>
            </a:extLst>
          </p:cNvPr>
          <p:cNvSpPr>
            <a:spLocks noGrp="1"/>
          </p:cNvSpPr>
          <p:nvPr>
            <p:ph type="sldNum" sz="quarter" idx="12"/>
          </p:nvPr>
        </p:nvSpPr>
        <p:spPr/>
        <p:txBody>
          <a:bodyPr/>
          <a:lstStyle/>
          <a:p>
            <a:fld id="{711EAE33-7BDA-4151-8E97-DE52AE35CF85}" type="slidenum">
              <a:rPr lang="en-IN" smtClean="0"/>
              <a:pPr/>
              <a:t>39</a:t>
            </a:fld>
            <a:endParaRPr lang="en-IN"/>
          </a:p>
        </p:txBody>
      </p:sp>
      <p:pic>
        <p:nvPicPr>
          <p:cNvPr id="11" name="Picture 10" descr="Text&#10;&#10;Description automatically generated">
            <a:extLst>
              <a:ext uri="{FF2B5EF4-FFF2-40B4-BE49-F238E27FC236}">
                <a16:creationId xmlns="" xmlns:a16="http://schemas.microsoft.com/office/drawing/2014/main" id="{43BE63D6-DA1B-4BE7-817D-3A93545797C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87977" y="152405"/>
            <a:ext cx="9067023" cy="6400799"/>
          </a:xfrm>
          <a:prstGeom prst="rect">
            <a:avLst/>
          </a:prstGeom>
        </p:spPr>
      </p:pic>
    </p:spTree>
    <p:extLst>
      <p:ext uri="{BB962C8B-B14F-4D97-AF65-F5344CB8AC3E}">
        <p14:creationId xmlns="" xmlns:p14="http://schemas.microsoft.com/office/powerpoint/2010/main" val="2048208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pic>
        <p:nvPicPr>
          <p:cNvPr id="3075" name="Picture 3" descr="D:\Dr PRAVEEN  ANATOMY COMPLETE\PRAVEENS ANATOMY WORLD 3.3.2024\PRAVEENS ANATOMY WORLD 22.7.2025\1. ATLAS\2. GROSS ANATOMY\1. UPPER LIMB\4. ARM\triceps-brachii-highlighted2.jpg"/>
          <p:cNvPicPr>
            <a:picLocks noChangeAspect="1" noChangeArrowheads="1"/>
          </p:cNvPicPr>
          <p:nvPr/>
        </p:nvPicPr>
        <p:blipFill>
          <a:blip r:embed="rId3" cstate="print"/>
          <a:srcRect/>
          <a:stretch>
            <a:fillRect/>
          </a:stretch>
        </p:blipFill>
        <p:spPr bwMode="auto">
          <a:xfrm>
            <a:off x="2175642" y="336592"/>
            <a:ext cx="6542690" cy="615830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89138-8E48-4526-A02D-E74AF01C780D}"/>
              </a:ext>
            </a:extLst>
          </p:cNvPr>
          <p:cNvSpPr>
            <a:spLocks noGrp="1"/>
          </p:cNvSpPr>
          <p:nvPr>
            <p:ph type="title"/>
          </p:nvPr>
        </p:nvSpPr>
        <p:spPr>
          <a:xfrm>
            <a:off x="609600" y="320040"/>
            <a:ext cx="5486400" cy="594360"/>
          </a:xfrm>
        </p:spPr>
        <p:txBody>
          <a:bodyPr>
            <a:normAutofit/>
          </a:bodyPr>
          <a:lstStyle/>
          <a:p>
            <a:r>
              <a:rPr lang="en-IN" sz="2800" dirty="0" smtClean="0">
                <a:solidFill>
                  <a:srgbClr val="FF0000"/>
                </a:solidFill>
                <a:latin typeface="Arial" panose="020B0604020202020204" pitchFamily="34" charset="0"/>
                <a:cs typeface="Arial" panose="020B0604020202020204" pitchFamily="34" charset="0"/>
              </a:rPr>
              <a:t>Clinical anatomy </a:t>
            </a:r>
            <a:endParaRPr lang="en-IN" sz="2800"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3AD35107-8024-4037-86BC-87EB2CF1183C}"/>
              </a:ext>
            </a:extLst>
          </p:cNvPr>
          <p:cNvSpPr>
            <a:spLocks noGrp="1"/>
          </p:cNvSpPr>
          <p:nvPr>
            <p:ph idx="1"/>
          </p:nvPr>
        </p:nvSpPr>
        <p:spPr>
          <a:xfrm>
            <a:off x="441434" y="1229710"/>
            <a:ext cx="5549463" cy="4947257"/>
          </a:xfrm>
        </p:spPr>
        <p:txBody>
          <a:bodyPr>
            <a:noAutofit/>
          </a:bodyPr>
          <a:lstStyle/>
          <a:p>
            <a:pPr marL="0" indent="0">
              <a:lnSpc>
                <a:spcPct val="100000"/>
              </a:lnSpc>
              <a:buNone/>
            </a:pPr>
            <a:r>
              <a:rPr lang="en-US" sz="2400" b="1" dirty="0">
                <a:solidFill>
                  <a:srgbClr val="2D8BF3"/>
                </a:solidFill>
                <a:latin typeface="Arial" panose="020B0604020202020204" pitchFamily="34" charset="0"/>
                <a:cs typeface="Arial" panose="020B0604020202020204" pitchFamily="34" charset="0"/>
              </a:rPr>
              <a:t>Pulsation of brachial artery </a:t>
            </a:r>
          </a:p>
          <a:p>
            <a:pPr marL="0" indent="0">
              <a:lnSpc>
                <a:spcPct val="100000"/>
              </a:lnSpc>
              <a:buNone/>
            </a:pPr>
            <a:r>
              <a:rPr lang="en-US" sz="2400" dirty="0">
                <a:solidFill>
                  <a:srgbClr val="E64D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Can be felt in the cubital fossa, medial to the tendon of biceps </a:t>
            </a:r>
            <a:r>
              <a:rPr lang="en-US" sz="2400" dirty="0" err="1" smtClean="0">
                <a:solidFill>
                  <a:srgbClr val="000000"/>
                </a:solidFill>
                <a:latin typeface="Arial" panose="020B0604020202020204" pitchFamily="34" charset="0"/>
                <a:cs typeface="Arial" panose="020B0604020202020204" pitchFamily="34" charset="0"/>
              </a:rPr>
              <a:t>brachii</a:t>
            </a:r>
            <a:r>
              <a:rPr lang="en-US" sz="2400" dirty="0" smtClean="0">
                <a:solidFill>
                  <a:srgbClr val="000000"/>
                </a:solidFill>
                <a:latin typeface="Arial" panose="020B0604020202020204" pitchFamily="34" charset="0"/>
                <a:cs typeface="Arial" panose="020B0604020202020204" pitchFamily="34" charset="0"/>
              </a:rPr>
              <a:t>.</a:t>
            </a:r>
            <a:endParaRPr lang="en-US" sz="2400" i="1" baseline="30000" dirty="0">
              <a:solidFill>
                <a:srgbClr val="0073F3"/>
              </a:solidFill>
              <a:latin typeface="Arial" panose="020B0604020202020204" pitchFamily="34" charset="0"/>
              <a:cs typeface="Arial" panose="020B0604020202020204" pitchFamily="34" charset="0"/>
            </a:endParaRPr>
          </a:p>
          <a:p>
            <a:pPr marL="0" indent="0">
              <a:lnSpc>
                <a:spcPct val="100000"/>
              </a:lnSpc>
              <a:buNone/>
            </a:pPr>
            <a:endParaRPr lang="en-GB" sz="2400" dirty="0">
              <a:solidFill>
                <a:srgbClr val="00B300"/>
              </a:solidFill>
              <a:latin typeface="Arial" panose="020B0604020202020204" pitchFamily="34" charset="0"/>
              <a:cs typeface="Arial" panose="020B0604020202020204" pitchFamily="34" charset="0"/>
            </a:endParaRPr>
          </a:p>
          <a:p>
            <a:pPr marL="0" indent="0">
              <a:lnSpc>
                <a:spcPct val="100000"/>
              </a:lnSpc>
              <a:buNone/>
            </a:pPr>
            <a:r>
              <a:rPr lang="en-GB" sz="2400" b="1" dirty="0">
                <a:solidFill>
                  <a:srgbClr val="2D8BF3"/>
                </a:solidFill>
                <a:latin typeface="Arial" panose="020B0604020202020204" pitchFamily="34" charset="0"/>
                <a:cs typeface="Arial" panose="020B0604020202020204" pitchFamily="34" charset="0"/>
              </a:rPr>
              <a:t>Compression of brachial artery</a:t>
            </a:r>
          </a:p>
          <a:p>
            <a:pPr marL="0" indent="0">
              <a:lnSpc>
                <a:spcPct val="100000"/>
              </a:lnSpc>
              <a:buNone/>
            </a:pPr>
            <a:r>
              <a:rPr lang="en-US" sz="2400" dirty="0">
                <a:solidFill>
                  <a:srgbClr val="E64D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To stop the bleeding from the injury of forearm and hand, brachial artery can be compressed against the shaft of humerus (by using tourniquet or BP apparatus cuff).</a:t>
            </a:r>
            <a:endParaRPr lang="en-IN"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 xmlns:a16="http://schemas.microsoft.com/office/drawing/2014/main" id="{0FD6750E-85B6-4C7A-9EEE-B2F420BBA728}"/>
              </a:ext>
            </a:extLst>
          </p:cNvPr>
          <p:cNvSpPr>
            <a:spLocks noGrp="1"/>
          </p:cNvSpPr>
          <p:nvPr>
            <p:ph type="sldNum" sz="quarter" idx="12"/>
          </p:nvPr>
        </p:nvSpPr>
        <p:spPr/>
        <p:txBody>
          <a:bodyPr/>
          <a:lstStyle/>
          <a:p>
            <a:fld id="{711EAE33-7BDA-4151-8E97-DE52AE35CF85}" type="slidenum">
              <a:rPr lang="en-IN" sz="1100" smtClean="0">
                <a:latin typeface="Arial" panose="020B0604020202020204" pitchFamily="34" charset="0"/>
                <a:cs typeface="Arial" panose="020B0604020202020204" pitchFamily="34" charset="0"/>
              </a:rPr>
              <a:pPr/>
              <a:t>40</a:t>
            </a:fld>
            <a:endParaRPr lang="en-IN" sz="1100">
              <a:latin typeface="Arial" panose="020B0604020202020204" pitchFamily="34" charset="0"/>
              <a:cs typeface="Arial" panose="020B0604020202020204" pitchFamily="34" charset="0"/>
            </a:endParaRPr>
          </a:p>
        </p:txBody>
      </p:sp>
      <p:pic>
        <p:nvPicPr>
          <p:cNvPr id="8" name="Picture 7" descr="Diagram&#10;&#10;Description automatically generated">
            <a:extLst>
              <a:ext uri="{FF2B5EF4-FFF2-40B4-BE49-F238E27FC236}">
                <a16:creationId xmlns="" xmlns:a16="http://schemas.microsoft.com/office/drawing/2014/main" id="{68CF2A34-8792-A745-B19D-39862421A87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99157" y="1279529"/>
            <a:ext cx="6092843" cy="4168129"/>
          </a:xfrm>
          <a:prstGeom prst="rect">
            <a:avLst/>
          </a:prstGeom>
        </p:spPr>
      </p:pic>
    </p:spTree>
    <p:extLst>
      <p:ext uri="{BB962C8B-B14F-4D97-AF65-F5344CB8AC3E}">
        <p14:creationId xmlns="" xmlns:p14="http://schemas.microsoft.com/office/powerpoint/2010/main" val="32446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89138-8E48-4526-A02D-E74AF01C780D}"/>
              </a:ext>
            </a:extLst>
          </p:cNvPr>
          <p:cNvSpPr>
            <a:spLocks noGrp="1"/>
          </p:cNvSpPr>
          <p:nvPr>
            <p:ph type="title"/>
          </p:nvPr>
        </p:nvSpPr>
        <p:spPr>
          <a:xfrm>
            <a:off x="609600" y="320040"/>
            <a:ext cx="6502400" cy="670560"/>
          </a:xfrm>
        </p:spPr>
        <p:txBody>
          <a:bodyPr>
            <a:normAutofit/>
          </a:bodyPr>
          <a:lstStyle/>
          <a:p>
            <a:r>
              <a:rPr lang="en-IN" sz="2800" dirty="0" smtClean="0">
                <a:solidFill>
                  <a:srgbClr val="14E909"/>
                </a:solidFill>
                <a:latin typeface="Arial" panose="020B0604020202020204" pitchFamily="34" charset="0"/>
                <a:cs typeface="Arial" panose="020B0604020202020204" pitchFamily="34" charset="0"/>
              </a:rPr>
              <a:t>Clinical anatomy</a:t>
            </a:r>
            <a:endParaRPr lang="en-IN" sz="2800" dirty="0">
              <a:solidFill>
                <a:srgbClr val="14E90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3AD35107-8024-4037-86BC-87EB2CF1183C}"/>
              </a:ext>
            </a:extLst>
          </p:cNvPr>
          <p:cNvSpPr>
            <a:spLocks noGrp="1"/>
          </p:cNvSpPr>
          <p:nvPr>
            <p:ph idx="1"/>
          </p:nvPr>
        </p:nvSpPr>
        <p:spPr>
          <a:xfrm>
            <a:off x="216978" y="1270862"/>
            <a:ext cx="5948297" cy="4906102"/>
          </a:xfrm>
        </p:spPr>
        <p:txBody>
          <a:bodyPr>
            <a:noAutofit/>
          </a:bodyPr>
          <a:lstStyle/>
          <a:p>
            <a:pPr marL="0" indent="0" algn="just">
              <a:lnSpc>
                <a:spcPct val="150000"/>
              </a:lnSpc>
              <a:buNone/>
            </a:pPr>
            <a:r>
              <a:rPr lang="en-US" sz="2400" b="1" dirty="0">
                <a:solidFill>
                  <a:srgbClr val="FF6699"/>
                </a:solidFill>
                <a:latin typeface="Arial" panose="020B0604020202020204" pitchFamily="34" charset="0"/>
                <a:cs typeface="Arial" panose="020B0604020202020204" pitchFamily="34" charset="0"/>
              </a:rPr>
              <a:t>Recording of blood pressure </a:t>
            </a:r>
          </a:p>
          <a:p>
            <a:pPr marL="0" indent="0" algn="just">
              <a:lnSpc>
                <a:spcPct val="150000"/>
              </a:lnSpc>
              <a:buNone/>
            </a:pPr>
            <a:r>
              <a:rPr lang="en-US" dirty="0">
                <a:solidFill>
                  <a:srgbClr val="E64D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Pulsations of brachial artery stop as the pressure of the cuff tighten around the arm raises above the systolic blood pressure and the pulsations restart as the pressure decreases than the systolic </a:t>
            </a:r>
            <a:r>
              <a:rPr lang="en-US" dirty="0" smtClean="0">
                <a:solidFill>
                  <a:srgbClr val="000000"/>
                </a:solidFill>
                <a:latin typeface="Arial" panose="020B0604020202020204" pitchFamily="34" charset="0"/>
                <a:cs typeface="Arial" panose="020B0604020202020204" pitchFamily="34" charset="0"/>
              </a:rPr>
              <a:t>pressure.</a:t>
            </a:r>
            <a:endParaRPr lang="en-US" i="1" baseline="30000" dirty="0">
              <a:solidFill>
                <a:srgbClr val="0073F3"/>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 xmlns:a16="http://schemas.microsoft.com/office/drawing/2014/main" id="{0FD6750E-85B6-4C7A-9EEE-B2F420BBA728}"/>
              </a:ext>
            </a:extLst>
          </p:cNvPr>
          <p:cNvSpPr>
            <a:spLocks noGrp="1"/>
          </p:cNvSpPr>
          <p:nvPr>
            <p:ph type="sldNum" sz="quarter" idx="12"/>
          </p:nvPr>
        </p:nvSpPr>
        <p:spPr/>
        <p:txBody>
          <a:bodyPr/>
          <a:lstStyle/>
          <a:p>
            <a:fld id="{711EAE33-7BDA-4151-8E97-DE52AE35CF85}" type="slidenum">
              <a:rPr lang="en-IN" smtClean="0">
                <a:latin typeface="Arial" panose="020B0604020202020204" pitchFamily="34" charset="0"/>
                <a:cs typeface="Arial" panose="020B0604020202020204" pitchFamily="34" charset="0"/>
              </a:rPr>
              <a:pPr/>
              <a:t>41</a:t>
            </a:fld>
            <a:endParaRPr lang="en-IN">
              <a:latin typeface="Arial" panose="020B0604020202020204" pitchFamily="34" charset="0"/>
              <a:cs typeface="Arial" panose="020B0604020202020204" pitchFamily="34" charset="0"/>
            </a:endParaRPr>
          </a:p>
        </p:txBody>
      </p:sp>
      <p:pic>
        <p:nvPicPr>
          <p:cNvPr id="7" name="Picture 6" descr="Diagram&#10;&#10;Description automatically generated">
            <a:extLst>
              <a:ext uri="{FF2B5EF4-FFF2-40B4-BE49-F238E27FC236}">
                <a16:creationId xmlns="" xmlns:a16="http://schemas.microsoft.com/office/drawing/2014/main" id="{90E06744-4630-8D46-B5AF-4BBF4DB0958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42235" y="451151"/>
            <a:ext cx="5015810" cy="6281162"/>
          </a:xfrm>
          <a:prstGeom prst="rect">
            <a:avLst/>
          </a:prstGeom>
        </p:spPr>
      </p:pic>
    </p:spTree>
    <p:extLst>
      <p:ext uri="{BB962C8B-B14F-4D97-AF65-F5344CB8AC3E}">
        <p14:creationId xmlns="" xmlns:p14="http://schemas.microsoft.com/office/powerpoint/2010/main" val="138560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Profunda Brachii Artery</a:t>
            </a:r>
            <a:endParaRPr sz="4000">
              <a:latin typeface="Arial" panose="020B0604020202020204" pitchFamily="34" charset="0"/>
              <a:cs typeface="Arial" panose="020B0604020202020204" pitchFamily="34" charset="0"/>
            </a:endParaRPr>
          </a:p>
        </p:txBody>
      </p:sp>
      <p:sp>
        <p:nvSpPr>
          <p:cNvPr id="386" name="Google Shape;386;p36"/>
          <p:cNvSpPr txBox="1">
            <a:spLocks noGrp="1"/>
          </p:cNvSpPr>
          <p:nvPr>
            <p:ph idx="1"/>
          </p:nvPr>
        </p:nvSpPr>
        <p:spPr>
          <a:xfrm>
            <a:off x="368300" y="1787243"/>
            <a:ext cx="5796973" cy="43897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FFFF"/>
              </a:buClr>
              <a:buSzPts val="2800"/>
              <a:buNone/>
            </a:pPr>
            <a:r>
              <a:rPr lang="en-US" sz="2400" dirty="0" smtClean="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Main artery of the posterior compartment of arm (</a:t>
            </a:r>
            <a:r>
              <a:rPr lang="en-US" sz="2400" i="1" dirty="0" err="1">
                <a:solidFill>
                  <a:srgbClr val="000000"/>
                </a:solidFill>
                <a:latin typeface="Arial" panose="020B0604020202020204" pitchFamily="34" charset="0"/>
                <a:ea typeface="Palatino"/>
                <a:cs typeface="Arial" panose="020B0604020202020204" pitchFamily="34" charset="0"/>
                <a:sym typeface="Palatino"/>
              </a:rPr>
              <a:t>profundus</a:t>
            </a:r>
            <a:r>
              <a:rPr lang="en-US" sz="2400" i="1" dirty="0">
                <a:solidFill>
                  <a:srgbClr val="000000"/>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 deep)</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FFFF"/>
              </a:buClr>
              <a:buSzPts val="28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Largest branch of brachial artery</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6600F3"/>
              </a:buClr>
              <a:buSzPts val="2800"/>
              <a:buNone/>
            </a:pPr>
            <a:r>
              <a:rPr lang="en-US" sz="2400" b="1" dirty="0">
                <a:solidFill>
                  <a:srgbClr val="6600F3"/>
                </a:solidFill>
                <a:latin typeface="Arial" panose="020B0604020202020204" pitchFamily="34" charset="0"/>
                <a:ea typeface="Palatino"/>
                <a:cs typeface="Arial" panose="020B0604020202020204" pitchFamily="34" charset="0"/>
                <a:sym typeface="Palatino"/>
              </a:rPr>
              <a:t>Beginning</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FFFF"/>
              </a:buClr>
              <a:buSzPts val="28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Brachial artery just below the </a:t>
            </a:r>
            <a:r>
              <a:rPr lang="en-US" sz="2400" dirty="0" err="1">
                <a:solidFill>
                  <a:srgbClr val="000000"/>
                </a:solidFill>
                <a:latin typeface="Arial" panose="020B0604020202020204" pitchFamily="34" charset="0"/>
                <a:ea typeface="Palatino"/>
                <a:cs typeface="Arial" panose="020B0604020202020204" pitchFamily="34" charset="0"/>
                <a:sym typeface="Palatino"/>
              </a:rPr>
              <a:t>teres</a:t>
            </a:r>
            <a:r>
              <a:rPr lang="en-US" sz="2400" dirty="0">
                <a:solidFill>
                  <a:srgbClr val="000000"/>
                </a:solidFill>
                <a:latin typeface="Arial" panose="020B0604020202020204" pitchFamily="34" charset="0"/>
                <a:ea typeface="Palatino"/>
                <a:cs typeface="Arial" panose="020B0604020202020204" pitchFamily="34" charset="0"/>
                <a:sym typeface="Palatino"/>
              </a:rPr>
              <a:t> major muscle</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chemeClr val="dk1"/>
              </a:buClr>
              <a:buSzPts val="2800"/>
              <a:buNone/>
            </a:pPr>
            <a:endParaRPr sz="2400" dirty="0">
              <a:latin typeface="Arial" panose="020B0604020202020204" pitchFamily="34" charset="0"/>
              <a:cs typeface="Arial" panose="020B0604020202020204" pitchFamily="34" charset="0"/>
            </a:endParaRPr>
          </a:p>
        </p:txBody>
      </p:sp>
      <p:sp>
        <p:nvSpPr>
          <p:cNvPr id="387" name="Google Shape;387;p3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42</a:t>
            </a:fld>
            <a:endParaRPr sz="1100">
              <a:latin typeface="Arial" panose="020B0604020202020204" pitchFamily="34" charset="0"/>
              <a:cs typeface="Arial" panose="020B0604020202020204" pitchFamily="34" charset="0"/>
            </a:endParaRPr>
          </a:p>
        </p:txBody>
      </p:sp>
      <p:pic>
        <p:nvPicPr>
          <p:cNvPr id="389" name="Google Shape;389;p36" descr="Diagram&#10;&#10;Description automatically generated"/>
          <p:cNvPicPr preferRelativeResize="0"/>
          <p:nvPr/>
        </p:nvPicPr>
        <p:blipFill rotWithShape="1">
          <a:blip r:embed="rId3" cstate="print">
            <a:alphaModFix/>
          </a:blip>
          <a:srcRect/>
          <a:stretch/>
        </p:blipFill>
        <p:spPr>
          <a:xfrm>
            <a:off x="6571226" y="1353199"/>
            <a:ext cx="5430279" cy="5257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43</a:t>
            </a:fld>
            <a:endParaRPr sz="1100">
              <a:latin typeface="Arial" panose="020B0604020202020204" pitchFamily="34" charset="0"/>
              <a:cs typeface="Arial" panose="020B0604020202020204" pitchFamily="34" charset="0"/>
            </a:endParaRPr>
          </a:p>
        </p:txBody>
      </p:sp>
      <p:pic>
        <p:nvPicPr>
          <p:cNvPr id="379" name="Google Shape;379;p35" descr="Diagram&#10;&#10;Description automatically generated"/>
          <p:cNvPicPr preferRelativeResize="0"/>
          <p:nvPr/>
        </p:nvPicPr>
        <p:blipFill rotWithShape="1">
          <a:blip r:embed="rId3" cstate="print">
            <a:alphaModFix/>
          </a:blip>
          <a:srcRect/>
          <a:stretch/>
        </p:blipFill>
        <p:spPr>
          <a:xfrm>
            <a:off x="2364828" y="325252"/>
            <a:ext cx="6647928" cy="653274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Profunda Brachii Artery</a:t>
            </a:r>
            <a:endParaRPr sz="4000">
              <a:latin typeface="Arial" panose="020B0604020202020204" pitchFamily="34" charset="0"/>
              <a:cs typeface="Arial" panose="020B0604020202020204" pitchFamily="34" charset="0"/>
            </a:endParaRPr>
          </a:p>
        </p:txBody>
      </p:sp>
      <p:sp>
        <p:nvSpPr>
          <p:cNvPr id="395" name="Google Shape;395;p37"/>
          <p:cNvSpPr txBox="1">
            <a:spLocks noGrp="1"/>
          </p:cNvSpPr>
          <p:nvPr>
            <p:ph idx="1"/>
          </p:nvPr>
        </p:nvSpPr>
        <p:spPr>
          <a:xfrm>
            <a:off x="355605" y="1787243"/>
            <a:ext cx="5809673" cy="43897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600F3"/>
              </a:buClr>
              <a:buSzPts val="2800"/>
              <a:buNone/>
            </a:pPr>
            <a:r>
              <a:rPr lang="en-US" sz="2400" b="1" dirty="0">
                <a:solidFill>
                  <a:srgbClr val="6600F3"/>
                </a:solidFill>
                <a:latin typeface="Arial" panose="020B0604020202020204" pitchFamily="34" charset="0"/>
                <a:ea typeface="Palatino"/>
                <a:cs typeface="Arial" panose="020B0604020202020204" pitchFamily="34" charset="0"/>
                <a:sym typeface="Palatino"/>
              </a:rPr>
              <a:t>Course and relations</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FFFF"/>
              </a:buClr>
              <a:buSzPts val="28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Passes from </a:t>
            </a:r>
            <a:r>
              <a:rPr lang="en-US" sz="2400" dirty="0" err="1">
                <a:solidFill>
                  <a:srgbClr val="000000"/>
                </a:solidFill>
                <a:latin typeface="Arial" panose="020B0604020202020204" pitchFamily="34" charset="0"/>
                <a:ea typeface="Palatino"/>
                <a:cs typeface="Arial" panose="020B0604020202020204" pitchFamily="34" charset="0"/>
                <a:sym typeface="Palatino"/>
              </a:rPr>
              <a:t>posteromedial</a:t>
            </a:r>
            <a:r>
              <a:rPr lang="en-US" sz="2400" dirty="0">
                <a:solidFill>
                  <a:srgbClr val="000000"/>
                </a:solidFill>
                <a:latin typeface="Arial" panose="020B0604020202020204" pitchFamily="34" charset="0"/>
                <a:ea typeface="Palatino"/>
                <a:cs typeface="Arial" panose="020B0604020202020204" pitchFamily="34" charset="0"/>
                <a:sym typeface="Palatino"/>
              </a:rPr>
              <a:t> aspects of brachial artery into lower triangular </a:t>
            </a:r>
            <a:r>
              <a:rPr lang="en-US" sz="2400" dirty="0" err="1">
                <a:solidFill>
                  <a:srgbClr val="000000"/>
                </a:solidFill>
                <a:latin typeface="Arial" panose="020B0604020202020204" pitchFamily="34" charset="0"/>
                <a:ea typeface="Palatino"/>
                <a:cs typeface="Arial" panose="020B0604020202020204" pitchFamily="34" charset="0"/>
                <a:sym typeface="Palatino"/>
              </a:rPr>
              <a:t>intermuscular</a:t>
            </a:r>
            <a:r>
              <a:rPr lang="en-US" sz="2400" dirty="0">
                <a:solidFill>
                  <a:srgbClr val="000000"/>
                </a:solidFill>
                <a:latin typeface="Arial" panose="020B0604020202020204" pitchFamily="34" charset="0"/>
                <a:ea typeface="Palatino"/>
                <a:cs typeface="Arial" panose="020B0604020202020204" pitchFamily="34" charset="0"/>
                <a:sym typeface="Palatino"/>
              </a:rPr>
              <a:t> space</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FFFF"/>
              </a:buClr>
              <a:buSzPts val="28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Runs in spiral groove along with the radial </a:t>
            </a:r>
            <a:r>
              <a:rPr lang="en-US" sz="2400" dirty="0" smtClean="0">
                <a:solidFill>
                  <a:srgbClr val="000000"/>
                </a:solidFill>
                <a:latin typeface="Arial" panose="020B0604020202020204" pitchFamily="34" charset="0"/>
                <a:ea typeface="Palatino"/>
                <a:cs typeface="Arial" panose="020B0604020202020204" pitchFamily="34" charset="0"/>
                <a:sym typeface="Palatino"/>
              </a:rPr>
              <a:t>nerve</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6600F3"/>
              </a:buClr>
              <a:buSzPts val="2800"/>
              <a:buNone/>
            </a:pPr>
            <a:r>
              <a:rPr lang="en-US" sz="2400" b="1" dirty="0">
                <a:solidFill>
                  <a:srgbClr val="6600F3"/>
                </a:solidFill>
                <a:latin typeface="Arial" panose="020B0604020202020204" pitchFamily="34" charset="0"/>
                <a:ea typeface="Palatino"/>
                <a:cs typeface="Arial" panose="020B0604020202020204" pitchFamily="34" charset="0"/>
                <a:sym typeface="Palatino"/>
              </a:rPr>
              <a:t>Termination</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FFFF"/>
              </a:buClr>
              <a:buSzPts val="2800"/>
              <a:buNone/>
            </a:pPr>
            <a:r>
              <a:rPr lang="en-US" sz="2400" dirty="0">
                <a:solidFill>
                  <a:srgbClr val="00FFFF"/>
                </a:solidFill>
                <a:latin typeface="Arial" panose="020B0604020202020204" pitchFamily="34" charset="0"/>
                <a:ea typeface="Palatino"/>
                <a:cs typeface="Arial" panose="020B0604020202020204" pitchFamily="34" charset="0"/>
                <a:sym typeface="Palatino"/>
              </a:rPr>
              <a:t>• </a:t>
            </a:r>
            <a:r>
              <a:rPr lang="en-US" sz="2400" dirty="0">
                <a:solidFill>
                  <a:srgbClr val="000000"/>
                </a:solidFill>
                <a:latin typeface="Arial" panose="020B0604020202020204" pitchFamily="34" charset="0"/>
                <a:ea typeface="Palatino"/>
                <a:cs typeface="Arial" panose="020B0604020202020204" pitchFamily="34" charset="0"/>
                <a:sym typeface="Palatino"/>
              </a:rPr>
              <a:t>Divides into anterior descending and posterior descending branches</a:t>
            </a:r>
            <a:endParaRPr sz="2400" dirty="0">
              <a:latin typeface="Arial" panose="020B0604020202020204" pitchFamily="34" charset="0"/>
              <a:cs typeface="Arial" panose="020B0604020202020204" pitchFamily="34" charset="0"/>
            </a:endParaRPr>
          </a:p>
        </p:txBody>
      </p:sp>
      <p:sp>
        <p:nvSpPr>
          <p:cNvPr id="396" name="Google Shape;396;p3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44</a:t>
            </a:fld>
            <a:endParaRPr sz="1100">
              <a:latin typeface="Arial" panose="020B0604020202020204" pitchFamily="34" charset="0"/>
              <a:cs typeface="Arial" panose="020B0604020202020204" pitchFamily="34" charset="0"/>
            </a:endParaRPr>
          </a:p>
        </p:txBody>
      </p:sp>
      <p:pic>
        <p:nvPicPr>
          <p:cNvPr id="398" name="Google Shape;398;p37" descr="Diagram&#10;&#10;Description automatically generated"/>
          <p:cNvPicPr preferRelativeResize="0"/>
          <p:nvPr/>
        </p:nvPicPr>
        <p:blipFill rotWithShape="1">
          <a:blip r:embed="rId3" cstate="print">
            <a:alphaModFix/>
          </a:blip>
          <a:srcRect/>
          <a:stretch/>
        </p:blipFill>
        <p:spPr>
          <a:xfrm>
            <a:off x="6571226" y="1353199"/>
            <a:ext cx="5430279" cy="5257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Profunda Brachii Artery</a:t>
            </a:r>
            <a:endParaRPr sz="4000">
              <a:latin typeface="Arial" panose="020B0604020202020204" pitchFamily="34" charset="0"/>
              <a:cs typeface="Arial" panose="020B0604020202020204" pitchFamily="34" charset="0"/>
            </a:endParaRPr>
          </a:p>
        </p:txBody>
      </p:sp>
      <p:sp>
        <p:nvSpPr>
          <p:cNvPr id="404" name="Google Shape;404;p38"/>
          <p:cNvSpPr txBox="1">
            <a:spLocks noGrp="1"/>
          </p:cNvSpPr>
          <p:nvPr>
            <p:ph idx="1"/>
          </p:nvPr>
        </p:nvSpPr>
        <p:spPr>
          <a:xfrm>
            <a:off x="381005" y="1787243"/>
            <a:ext cx="6190223" cy="43897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600F3"/>
              </a:buClr>
              <a:buSzPts val="3200"/>
              <a:buNone/>
            </a:pPr>
            <a:r>
              <a:rPr lang="en-US" b="1" dirty="0">
                <a:solidFill>
                  <a:srgbClr val="6600F3"/>
                </a:solidFill>
                <a:latin typeface="Arial" panose="020B0604020202020204" pitchFamily="34" charset="0"/>
                <a:ea typeface="Palatino"/>
                <a:cs typeface="Arial" panose="020B0604020202020204" pitchFamily="34" charset="0"/>
                <a:sym typeface="Palatino"/>
              </a:rPr>
              <a:t>Branches </a:t>
            </a:r>
            <a:endParaRPr i="1" baseline="30000" dirty="0">
              <a:solidFill>
                <a:srgbClr val="0073F3"/>
              </a:solidFill>
              <a:latin typeface="Arial" panose="020B0604020202020204" pitchFamily="34" charset="0"/>
              <a:ea typeface="Palatino"/>
              <a:cs typeface="Arial" panose="020B0604020202020204" pitchFamily="34" charset="0"/>
              <a:sym typeface="Palatino"/>
            </a:endParaRPr>
          </a:p>
          <a:p>
            <a:pPr marL="0" lvl="0" indent="0" algn="l" rtl="0">
              <a:lnSpc>
                <a:spcPct val="90000"/>
              </a:lnSpc>
              <a:spcBef>
                <a:spcPts val="1000"/>
              </a:spcBef>
              <a:spcAft>
                <a:spcPts val="0"/>
              </a:spcAft>
              <a:buClr>
                <a:srgbClr val="000000"/>
              </a:buClr>
              <a:buSzPts val="3200"/>
              <a:buNone/>
            </a:pPr>
            <a:r>
              <a:rPr lang="en-US" dirty="0">
                <a:solidFill>
                  <a:srgbClr val="000000"/>
                </a:solidFill>
                <a:latin typeface="Arial" panose="020B0604020202020204" pitchFamily="34" charset="0"/>
                <a:ea typeface="Palatino"/>
                <a:cs typeface="Arial" panose="020B0604020202020204" pitchFamily="34" charset="0"/>
                <a:sym typeface="Palatino"/>
              </a:rPr>
              <a:t>1. Deltoid (ascending) branch</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0000"/>
              </a:buClr>
              <a:buSzPts val="3200"/>
              <a:buNone/>
            </a:pPr>
            <a:r>
              <a:rPr lang="en-US" dirty="0">
                <a:solidFill>
                  <a:srgbClr val="000000"/>
                </a:solidFill>
                <a:latin typeface="Arial" panose="020B0604020202020204" pitchFamily="34" charset="0"/>
                <a:ea typeface="Palatino"/>
                <a:cs typeface="Arial" panose="020B0604020202020204" pitchFamily="34" charset="0"/>
                <a:sym typeface="Palatino"/>
              </a:rPr>
              <a:t>2. Nutrient artery to </a:t>
            </a:r>
            <a:r>
              <a:rPr lang="en-US" dirty="0" err="1">
                <a:solidFill>
                  <a:srgbClr val="000000"/>
                </a:solidFill>
                <a:latin typeface="Arial" panose="020B0604020202020204" pitchFamily="34" charset="0"/>
                <a:ea typeface="Palatino"/>
                <a:cs typeface="Arial" panose="020B0604020202020204" pitchFamily="34" charset="0"/>
                <a:sym typeface="Palatino"/>
              </a:rPr>
              <a:t>humerus</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0000"/>
              </a:buClr>
              <a:buSzPts val="3200"/>
              <a:buNone/>
            </a:pPr>
            <a:r>
              <a:rPr lang="en-US" dirty="0">
                <a:solidFill>
                  <a:srgbClr val="000000"/>
                </a:solidFill>
                <a:latin typeface="Arial" panose="020B0604020202020204" pitchFamily="34" charset="0"/>
                <a:ea typeface="Palatino"/>
                <a:cs typeface="Arial" panose="020B0604020202020204" pitchFamily="34" charset="0"/>
                <a:sym typeface="Palatino"/>
              </a:rPr>
              <a:t>3. Numerous muscular branches</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0000"/>
              </a:buClr>
              <a:buSzPts val="3200"/>
              <a:buNone/>
            </a:pPr>
            <a:r>
              <a:rPr lang="en-US" dirty="0">
                <a:solidFill>
                  <a:srgbClr val="000000"/>
                </a:solidFill>
                <a:latin typeface="Arial" panose="020B0604020202020204" pitchFamily="34" charset="0"/>
                <a:ea typeface="Palatino"/>
                <a:cs typeface="Arial" panose="020B0604020202020204" pitchFamily="34" charset="0"/>
                <a:sym typeface="Palatino"/>
              </a:rPr>
              <a:t>4. Anterior descending (radial collateral) artery </a:t>
            </a:r>
            <a:endParaRPr i="1" baseline="30000" dirty="0">
              <a:solidFill>
                <a:srgbClr val="0073F3"/>
              </a:solidFill>
              <a:latin typeface="Arial" panose="020B0604020202020204" pitchFamily="34" charset="0"/>
              <a:ea typeface="Palatino"/>
              <a:cs typeface="Arial" panose="020B0604020202020204" pitchFamily="34" charset="0"/>
              <a:sym typeface="Palatino"/>
            </a:endParaRPr>
          </a:p>
          <a:p>
            <a:pPr marL="0" lvl="0" indent="0" algn="l" rtl="0">
              <a:lnSpc>
                <a:spcPct val="90000"/>
              </a:lnSpc>
              <a:spcBef>
                <a:spcPts val="1000"/>
              </a:spcBef>
              <a:spcAft>
                <a:spcPts val="0"/>
              </a:spcAft>
              <a:buClr>
                <a:schemeClr val="dk1"/>
              </a:buClr>
              <a:buSzPts val="3200"/>
              <a:buNone/>
            </a:pPr>
            <a:r>
              <a:rPr lang="en-US" dirty="0">
                <a:latin typeface="Arial" panose="020B0604020202020204" pitchFamily="34" charset="0"/>
                <a:ea typeface="Palatino"/>
                <a:cs typeface="Arial" panose="020B0604020202020204" pitchFamily="34" charset="0"/>
                <a:sym typeface="Palatino"/>
              </a:rPr>
              <a:t>5. Posterior descending (middle collateral) artery</a:t>
            </a:r>
            <a:endParaRPr dirty="0">
              <a:latin typeface="Arial" panose="020B0604020202020204" pitchFamily="34" charset="0"/>
              <a:cs typeface="Arial" panose="020B0604020202020204" pitchFamily="34" charset="0"/>
            </a:endParaRPr>
          </a:p>
        </p:txBody>
      </p:sp>
      <p:sp>
        <p:nvSpPr>
          <p:cNvPr id="405" name="Google Shape;405;p3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45</a:t>
            </a:fld>
            <a:endParaRPr sz="1100">
              <a:latin typeface="Arial" panose="020B0604020202020204" pitchFamily="34" charset="0"/>
              <a:cs typeface="Arial" panose="020B0604020202020204" pitchFamily="34" charset="0"/>
            </a:endParaRPr>
          </a:p>
        </p:txBody>
      </p:sp>
      <p:pic>
        <p:nvPicPr>
          <p:cNvPr id="407" name="Google Shape;407;p38" descr="Diagram&#10;&#10;Description automatically generated"/>
          <p:cNvPicPr preferRelativeResize="0"/>
          <p:nvPr/>
        </p:nvPicPr>
        <p:blipFill rotWithShape="1">
          <a:blip r:embed="rId3" cstate="print">
            <a:alphaModFix/>
          </a:blip>
          <a:srcRect/>
          <a:stretch/>
        </p:blipFill>
        <p:spPr>
          <a:xfrm>
            <a:off x="6571226" y="1353199"/>
            <a:ext cx="5430279" cy="5257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Slide Number Placeholder 5"/>
          <p:cNvSpPr>
            <a:spLocks noGrp="1"/>
          </p:cNvSpPr>
          <p:nvPr>
            <p:ph type="sldNum" sz="quarter" idx="12"/>
          </p:nvPr>
        </p:nvSpPr>
        <p:spPr/>
        <p:txBody>
          <a:bodyPr/>
          <a:lstStyle/>
          <a:p>
            <a:fld id="{711EAE33-7BDA-4151-8E97-DE52AE35CF85}" type="slidenum">
              <a:rPr lang="en-IN" smtClean="0"/>
              <a:pPr/>
              <a:t>46</a:t>
            </a:fld>
            <a:endParaRPr lang="en-IN"/>
          </a:p>
        </p:txBody>
      </p:sp>
      <p:pic>
        <p:nvPicPr>
          <p:cNvPr id="1026" name="Picture 2" descr="C:\Users\DELL\Desktop\beautiful-messages-on-life.jpg"/>
          <p:cNvPicPr>
            <a:picLocks noGrp="1" noChangeAspect="1" noChangeArrowheads="1"/>
          </p:cNvPicPr>
          <p:nvPr>
            <p:ph sz="half" idx="1"/>
          </p:nvPr>
        </p:nvPicPr>
        <p:blipFill>
          <a:blip r:embed="rId2" cstate="print"/>
          <a:srcRect/>
          <a:stretch>
            <a:fillRect/>
          </a:stretch>
        </p:blipFill>
        <p:spPr bwMode="auto">
          <a:xfrm>
            <a:off x="403336" y="1537138"/>
            <a:ext cx="4800600" cy="4800600"/>
          </a:xfrm>
          <a:prstGeom prst="rect">
            <a:avLst/>
          </a:prstGeom>
          <a:noFill/>
        </p:spPr>
      </p:pic>
      <p:pic>
        <p:nvPicPr>
          <p:cNvPr id="1027" name="Picture 3" descr="C:\Users\DELL\Desktop\image_870x_67e90557724c4.jpg"/>
          <p:cNvPicPr>
            <a:picLocks noGrp="1" noChangeAspect="1" noChangeArrowheads="1"/>
          </p:cNvPicPr>
          <p:nvPr>
            <p:ph sz="half" idx="2"/>
          </p:nvPr>
        </p:nvPicPr>
        <p:blipFill>
          <a:blip r:embed="rId3" cstate="print"/>
          <a:srcRect/>
          <a:stretch>
            <a:fillRect/>
          </a:stretch>
        </p:blipFill>
        <p:spPr bwMode="auto">
          <a:xfrm>
            <a:off x="5404377" y="1581229"/>
            <a:ext cx="5854049" cy="439390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r PRAVEEN  ANATOMY COMPLETE\PRAVEENS ANATOMY WORLD 3.3.2024\PRAVEENS ANATOMY WORLD 22.7.2025\1. ATLAS\2. GROSS ANATOMY\1. UPPER LIMB\6. Shoulder Region\Thank-You-for-Having-Us-Words.jpeg"/>
          <p:cNvPicPr>
            <a:picLocks noGrp="1" noChangeAspect="1" noChangeArrowheads="1"/>
          </p:cNvPicPr>
          <p:nvPr>
            <p:ph idx="1"/>
          </p:nvPr>
        </p:nvPicPr>
        <p:blipFill>
          <a:blip r:embed="rId2" cstate="print"/>
          <a:srcRect/>
          <a:stretch>
            <a:fillRect/>
          </a:stretch>
        </p:blipFill>
        <p:spPr bwMode="auto">
          <a:xfrm>
            <a:off x="828579" y="365525"/>
            <a:ext cx="9052910" cy="603527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Triceps Brachii Muscle</a:t>
            </a:r>
            <a:endParaRPr sz="4000">
              <a:latin typeface="Arial" panose="020B0604020202020204" pitchFamily="34" charset="0"/>
              <a:cs typeface="Arial" panose="020B0604020202020204" pitchFamily="34" charset="0"/>
            </a:endParaRPr>
          </a:p>
        </p:txBody>
      </p:sp>
      <p:sp>
        <p:nvSpPr>
          <p:cNvPr id="156" name="Google Shape;156;p9"/>
          <p:cNvSpPr txBox="1">
            <a:spLocks noGrp="1"/>
          </p:cNvSpPr>
          <p:nvPr>
            <p:ph idx="1"/>
          </p:nvPr>
        </p:nvSpPr>
        <p:spPr>
          <a:xfrm>
            <a:off x="838205" y="1477818"/>
            <a:ext cx="5327073" cy="53801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600F3"/>
              </a:buClr>
              <a:buSzPts val="2400"/>
              <a:buNone/>
            </a:pPr>
            <a:r>
              <a:rPr lang="en-US" sz="2400" b="1" dirty="0">
                <a:solidFill>
                  <a:srgbClr val="00B050"/>
                </a:solidFill>
                <a:latin typeface="Arial" panose="020B0604020202020204" pitchFamily="34" charset="0"/>
                <a:ea typeface="Palatino"/>
                <a:cs typeface="Arial" panose="020B0604020202020204" pitchFamily="34" charset="0"/>
                <a:sym typeface="Palatino"/>
              </a:rPr>
              <a:t>Origin</a:t>
            </a:r>
            <a:endParaRPr sz="2400" dirty="0">
              <a:solidFill>
                <a:srgbClr val="00B050"/>
              </a:solidFill>
              <a:latin typeface="Arial" panose="020B0604020202020204" pitchFamily="34" charset="0"/>
              <a:cs typeface="Arial" panose="020B0604020202020204" pitchFamily="34" charset="0"/>
            </a:endParaRPr>
          </a:p>
          <a:p>
            <a:pPr marL="228600" lvl="0" indent="-228600" algn="l" rtl="0">
              <a:spcBef>
                <a:spcPts val="1000"/>
              </a:spcBef>
              <a:spcAft>
                <a:spcPts val="0"/>
              </a:spcAft>
              <a:buClr>
                <a:srgbClr val="2600DA"/>
              </a:buClr>
              <a:buSzPts val="2400"/>
              <a:buChar char="•"/>
            </a:pPr>
            <a:r>
              <a:rPr lang="en-US" sz="2400" i="1" dirty="0">
                <a:solidFill>
                  <a:srgbClr val="2600DA"/>
                </a:solidFill>
                <a:latin typeface="Arial" panose="020B0604020202020204" pitchFamily="34" charset="0"/>
                <a:ea typeface="Palatino"/>
                <a:cs typeface="Arial" panose="020B0604020202020204" pitchFamily="34" charset="0"/>
                <a:sym typeface="Palatino"/>
              </a:rPr>
              <a:t>Long head </a:t>
            </a:r>
            <a:r>
              <a:rPr lang="en-US" sz="2400" dirty="0">
                <a:solidFill>
                  <a:srgbClr val="000000"/>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infraglenoid</a:t>
            </a:r>
            <a:r>
              <a:rPr lang="en-US" sz="2400" dirty="0">
                <a:solidFill>
                  <a:srgbClr val="000000"/>
                </a:solidFill>
                <a:latin typeface="Arial" panose="020B0604020202020204" pitchFamily="34" charset="0"/>
                <a:ea typeface="Palatino"/>
                <a:cs typeface="Arial" panose="020B0604020202020204" pitchFamily="34" charset="0"/>
                <a:sym typeface="Palatino"/>
              </a:rPr>
              <a:t> tubercle of scapula</a:t>
            </a:r>
            <a:endParaRPr sz="2400" dirty="0">
              <a:latin typeface="Arial" panose="020B0604020202020204" pitchFamily="34" charset="0"/>
              <a:cs typeface="Arial" panose="020B0604020202020204" pitchFamily="34" charset="0"/>
            </a:endParaRPr>
          </a:p>
          <a:p>
            <a:pPr marL="228600" lvl="0" indent="-228600" algn="l" rtl="0">
              <a:spcBef>
                <a:spcPts val="1000"/>
              </a:spcBef>
              <a:spcAft>
                <a:spcPts val="0"/>
              </a:spcAft>
              <a:buClr>
                <a:srgbClr val="2600DA"/>
              </a:buClr>
              <a:buSzPts val="2400"/>
              <a:buChar char="•"/>
            </a:pPr>
            <a:r>
              <a:rPr lang="en-US" sz="2400" i="1" dirty="0">
                <a:solidFill>
                  <a:srgbClr val="2600DA"/>
                </a:solidFill>
                <a:latin typeface="Arial" panose="020B0604020202020204" pitchFamily="34" charset="0"/>
                <a:ea typeface="Palatino"/>
                <a:cs typeface="Arial" panose="020B0604020202020204" pitchFamily="34" charset="0"/>
                <a:sym typeface="Palatino"/>
              </a:rPr>
              <a:t>Lateral head </a:t>
            </a:r>
            <a:r>
              <a:rPr lang="en-US" sz="2400" dirty="0">
                <a:solidFill>
                  <a:srgbClr val="000000"/>
                </a:solidFill>
                <a:latin typeface="Arial" panose="020B0604020202020204" pitchFamily="34" charset="0"/>
                <a:ea typeface="Palatino"/>
                <a:cs typeface="Arial" panose="020B0604020202020204" pitchFamily="34" charset="0"/>
                <a:sym typeface="Palatino"/>
              </a:rPr>
              <a:t>– from an oblique ridge on the posterior surface of the </a:t>
            </a:r>
            <a:r>
              <a:rPr lang="en-US" sz="2400" dirty="0" err="1">
                <a:solidFill>
                  <a:srgbClr val="000000"/>
                </a:solidFill>
                <a:latin typeface="Arial" panose="020B0604020202020204" pitchFamily="34" charset="0"/>
                <a:ea typeface="Palatino"/>
                <a:cs typeface="Arial" panose="020B0604020202020204" pitchFamily="34" charset="0"/>
                <a:sym typeface="Palatino"/>
              </a:rPr>
              <a:t>humerus</a:t>
            </a:r>
            <a:r>
              <a:rPr lang="en-US" sz="2400" dirty="0">
                <a:solidFill>
                  <a:srgbClr val="000000"/>
                </a:solidFill>
                <a:latin typeface="Arial" panose="020B0604020202020204" pitchFamily="34" charset="0"/>
                <a:ea typeface="Palatino"/>
                <a:cs typeface="Arial" panose="020B0604020202020204" pitchFamily="34" charset="0"/>
                <a:sym typeface="Palatino"/>
              </a:rPr>
              <a:t> that lies lateral to the radial groove.</a:t>
            </a:r>
            <a:endParaRPr sz="2400" dirty="0">
              <a:latin typeface="Arial" panose="020B0604020202020204" pitchFamily="34" charset="0"/>
              <a:cs typeface="Arial" panose="020B0604020202020204" pitchFamily="34" charset="0"/>
            </a:endParaRPr>
          </a:p>
          <a:p>
            <a:pPr marL="228600" lvl="0" indent="-228600" algn="l" rtl="0">
              <a:spcBef>
                <a:spcPts val="1000"/>
              </a:spcBef>
              <a:spcAft>
                <a:spcPts val="0"/>
              </a:spcAft>
              <a:buClr>
                <a:srgbClr val="2600DA"/>
              </a:buClr>
              <a:buSzPts val="2400"/>
              <a:buChar char="•"/>
            </a:pPr>
            <a:r>
              <a:rPr lang="en-US" sz="2400" i="1" dirty="0">
                <a:solidFill>
                  <a:srgbClr val="2600DA"/>
                </a:solidFill>
                <a:latin typeface="Arial" panose="020B0604020202020204" pitchFamily="34" charset="0"/>
                <a:ea typeface="Palatino"/>
                <a:cs typeface="Arial" panose="020B0604020202020204" pitchFamily="34" charset="0"/>
                <a:sym typeface="Palatino"/>
              </a:rPr>
              <a:t>Medial head </a:t>
            </a:r>
            <a:r>
              <a:rPr lang="en-US" sz="2400" dirty="0">
                <a:solidFill>
                  <a:srgbClr val="000000"/>
                </a:solidFill>
                <a:latin typeface="Arial" panose="020B0604020202020204" pitchFamily="34" charset="0"/>
                <a:ea typeface="Palatino"/>
                <a:cs typeface="Arial" panose="020B0604020202020204" pitchFamily="34" charset="0"/>
                <a:sym typeface="Palatino"/>
              </a:rPr>
              <a:t>–posterior surface of </a:t>
            </a:r>
            <a:r>
              <a:rPr lang="en-US" sz="2400" dirty="0" err="1">
                <a:solidFill>
                  <a:srgbClr val="000000"/>
                </a:solidFill>
                <a:latin typeface="Arial" panose="020B0604020202020204" pitchFamily="34" charset="0"/>
                <a:ea typeface="Palatino"/>
                <a:cs typeface="Arial" panose="020B0604020202020204" pitchFamily="34" charset="0"/>
                <a:sym typeface="Palatino"/>
              </a:rPr>
              <a:t>humerus</a:t>
            </a:r>
            <a:r>
              <a:rPr lang="en-US" sz="2400" dirty="0">
                <a:solidFill>
                  <a:srgbClr val="000000"/>
                </a:solidFill>
                <a:latin typeface="Arial" panose="020B0604020202020204" pitchFamily="34" charset="0"/>
                <a:ea typeface="Palatino"/>
                <a:cs typeface="Arial" panose="020B0604020202020204" pitchFamily="34" charset="0"/>
                <a:sym typeface="Palatino"/>
              </a:rPr>
              <a:t> </a:t>
            </a:r>
            <a:r>
              <a:rPr lang="en-US" sz="2400" dirty="0" err="1">
                <a:solidFill>
                  <a:srgbClr val="000000"/>
                </a:solidFill>
                <a:latin typeface="Arial" panose="020B0604020202020204" pitchFamily="34" charset="0"/>
                <a:ea typeface="Palatino"/>
                <a:cs typeface="Arial" panose="020B0604020202020204" pitchFamily="34" charset="0"/>
                <a:sym typeface="Palatino"/>
              </a:rPr>
              <a:t>inferomedial</a:t>
            </a:r>
            <a:r>
              <a:rPr lang="en-US" sz="2400" dirty="0">
                <a:solidFill>
                  <a:srgbClr val="000000"/>
                </a:solidFill>
                <a:latin typeface="Arial" panose="020B0604020202020204" pitchFamily="34" charset="0"/>
                <a:ea typeface="Palatino"/>
                <a:cs typeface="Arial" panose="020B0604020202020204" pitchFamily="34" charset="0"/>
                <a:sym typeface="Palatino"/>
              </a:rPr>
              <a:t> to the radial groove and from medial and lateral </a:t>
            </a:r>
            <a:r>
              <a:rPr lang="en-US" sz="2400" dirty="0" err="1">
                <a:solidFill>
                  <a:srgbClr val="000000"/>
                </a:solidFill>
                <a:latin typeface="Arial" panose="020B0604020202020204" pitchFamily="34" charset="0"/>
                <a:ea typeface="Palatino"/>
                <a:cs typeface="Arial" panose="020B0604020202020204" pitchFamily="34" charset="0"/>
                <a:sym typeface="Palatino"/>
              </a:rPr>
              <a:t>intermuscular</a:t>
            </a:r>
            <a:r>
              <a:rPr lang="en-US" sz="2400" dirty="0">
                <a:solidFill>
                  <a:srgbClr val="000000"/>
                </a:solidFill>
                <a:latin typeface="Arial" panose="020B0604020202020204" pitchFamily="34" charset="0"/>
                <a:ea typeface="Palatino"/>
                <a:cs typeface="Arial" panose="020B0604020202020204" pitchFamily="34" charset="0"/>
                <a:sym typeface="Palatino"/>
              </a:rPr>
              <a:t> septa</a:t>
            </a:r>
            <a:endParaRPr sz="2400" dirty="0">
              <a:latin typeface="Arial" panose="020B0604020202020204" pitchFamily="34" charset="0"/>
              <a:cs typeface="Arial" panose="020B0604020202020204" pitchFamily="34" charset="0"/>
            </a:endParaRPr>
          </a:p>
        </p:txBody>
      </p:sp>
      <p:sp>
        <p:nvSpPr>
          <p:cNvPr id="157" name="Google Shape;157;p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5</a:t>
            </a:fld>
            <a:endParaRPr sz="1100">
              <a:latin typeface="Arial" panose="020B0604020202020204" pitchFamily="34" charset="0"/>
              <a:cs typeface="Arial" panose="020B0604020202020204" pitchFamily="34" charset="0"/>
            </a:endParaRPr>
          </a:p>
        </p:txBody>
      </p:sp>
      <p:pic>
        <p:nvPicPr>
          <p:cNvPr id="159" name="Google Shape;159;p9" descr="Diagram&#10;&#10;Description automatically generated"/>
          <p:cNvPicPr preferRelativeResize="0"/>
          <p:nvPr/>
        </p:nvPicPr>
        <p:blipFill rotWithShape="1">
          <a:blip r:embed="rId3" cstate="print">
            <a:alphaModFix/>
          </a:blip>
          <a:srcRect/>
          <a:stretch/>
        </p:blipFill>
        <p:spPr>
          <a:xfrm>
            <a:off x="7726680" y="455981"/>
            <a:ext cx="3596640" cy="63300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09600" y="277822"/>
            <a:ext cx="10972800" cy="841530"/>
          </a:xfrm>
        </p:spPr>
        <p:txBody>
          <a:bodyPr>
            <a:normAutofit fontScale="90000"/>
          </a:bodyPr>
          <a:lstStyle/>
          <a:p>
            <a:pPr eaLnBrk="1" hangingPunct="1"/>
            <a:r>
              <a:rPr lang="en-US" altLang="zh-CN" sz="3600" b="1" dirty="0" smtClean="0"/>
              <a:t>Triceps </a:t>
            </a:r>
            <a:r>
              <a:rPr lang="en-US" altLang="zh-CN" sz="3600" b="1" dirty="0" err="1" smtClean="0"/>
              <a:t>brachii</a:t>
            </a:r>
            <a:r>
              <a:rPr lang="en-US" altLang="zh-CN" sz="4400" b="1" dirty="0" smtClean="0"/>
              <a:t/>
            </a:r>
            <a:br>
              <a:rPr lang="en-US" altLang="zh-CN" sz="4400" b="1" dirty="0" smtClean="0"/>
            </a:br>
            <a:endParaRPr lang="bg-BG" dirty="0" smtClean="0"/>
          </a:p>
        </p:txBody>
      </p:sp>
      <p:pic>
        <p:nvPicPr>
          <p:cNvPr id="17411" name="Picture 4" descr="12_08b"/>
          <p:cNvPicPr>
            <a:picLocks noChangeAspect="1" noChangeArrowheads="1"/>
          </p:cNvPicPr>
          <p:nvPr/>
        </p:nvPicPr>
        <p:blipFill>
          <a:blip r:embed="rId3" cstate="print"/>
          <a:srcRect/>
          <a:stretch>
            <a:fillRect/>
          </a:stretch>
        </p:blipFill>
        <p:spPr bwMode="auto">
          <a:xfrm>
            <a:off x="624419" y="908056"/>
            <a:ext cx="10680700" cy="563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Triceps Brachii Muscle</a:t>
            </a:r>
            <a:endParaRPr sz="4000">
              <a:latin typeface="Arial" panose="020B0604020202020204" pitchFamily="34" charset="0"/>
              <a:cs typeface="Arial" panose="020B0604020202020204" pitchFamily="34" charset="0"/>
            </a:endParaRPr>
          </a:p>
        </p:txBody>
      </p:sp>
      <p:sp>
        <p:nvSpPr>
          <p:cNvPr id="165" name="Google Shape;165;p10"/>
          <p:cNvSpPr txBox="1">
            <a:spLocks noGrp="1"/>
          </p:cNvSpPr>
          <p:nvPr>
            <p:ph idx="1"/>
          </p:nvPr>
        </p:nvSpPr>
        <p:spPr>
          <a:xfrm>
            <a:off x="838206" y="1986456"/>
            <a:ext cx="4805850" cy="4369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600F3"/>
              </a:buClr>
              <a:buSzPts val="3200"/>
              <a:buNone/>
            </a:pPr>
            <a:r>
              <a:rPr lang="en-US" b="1" dirty="0">
                <a:solidFill>
                  <a:srgbClr val="6600F3"/>
                </a:solidFill>
                <a:latin typeface="Arial" panose="020B0604020202020204" pitchFamily="34" charset="0"/>
                <a:ea typeface="Palatino"/>
                <a:cs typeface="Arial" panose="020B0604020202020204" pitchFamily="34" charset="0"/>
                <a:sym typeface="Palatino"/>
              </a:rPr>
              <a:t>Insertion</a:t>
            </a:r>
            <a:endParaRPr sz="2400" dirty="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rgbClr val="000000"/>
              </a:buClr>
              <a:buSzPts val="3200"/>
              <a:buChar char="•"/>
            </a:pPr>
            <a:r>
              <a:rPr lang="en-US" dirty="0">
                <a:solidFill>
                  <a:srgbClr val="000000"/>
                </a:solidFill>
                <a:latin typeface="Arial" panose="020B0604020202020204" pitchFamily="34" charset="0"/>
                <a:ea typeface="Palatino"/>
                <a:cs typeface="Arial" panose="020B0604020202020204" pitchFamily="34" charset="0"/>
                <a:sym typeface="Palatino"/>
              </a:rPr>
              <a:t>Posterior part of superior surface of </a:t>
            </a:r>
            <a:r>
              <a:rPr lang="en-US" dirty="0" err="1">
                <a:solidFill>
                  <a:srgbClr val="000000"/>
                </a:solidFill>
                <a:latin typeface="Arial" panose="020B0604020202020204" pitchFamily="34" charset="0"/>
                <a:ea typeface="Palatino"/>
                <a:cs typeface="Arial" panose="020B0604020202020204" pitchFamily="34" charset="0"/>
                <a:sym typeface="Palatino"/>
              </a:rPr>
              <a:t>olecranon</a:t>
            </a:r>
            <a:r>
              <a:rPr lang="en-US" dirty="0">
                <a:solidFill>
                  <a:srgbClr val="000000"/>
                </a:solidFill>
                <a:latin typeface="Arial" panose="020B0604020202020204" pitchFamily="34" charset="0"/>
                <a:ea typeface="Palatino"/>
                <a:cs typeface="Arial" panose="020B0604020202020204" pitchFamily="34" charset="0"/>
                <a:sym typeface="Palatino"/>
              </a:rPr>
              <a:t> process.</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6600F3"/>
              </a:buClr>
              <a:buSzPts val="3200"/>
              <a:buNone/>
            </a:pPr>
            <a:r>
              <a:rPr lang="en-US" b="1" dirty="0" smtClean="0">
                <a:solidFill>
                  <a:srgbClr val="6600F3"/>
                </a:solidFill>
                <a:latin typeface="Arial" panose="020B0604020202020204" pitchFamily="34" charset="0"/>
                <a:ea typeface="Palatino"/>
                <a:cs typeface="Arial" panose="020B0604020202020204" pitchFamily="34" charset="0"/>
                <a:sym typeface="Palatino"/>
              </a:rPr>
              <a:t>Nerve Supply</a:t>
            </a:r>
            <a:endParaRPr sz="2400" dirty="0">
              <a:latin typeface="Arial" panose="020B0604020202020204" pitchFamily="34" charset="0"/>
              <a:cs typeface="Arial" panose="020B0604020202020204" pitchFamily="34" charset="0"/>
            </a:endParaRPr>
          </a:p>
          <a:p>
            <a:pPr marL="0" lvl="0" indent="0" algn="l" rtl="0">
              <a:lnSpc>
                <a:spcPct val="90000"/>
              </a:lnSpc>
              <a:spcBef>
                <a:spcPts val="1000"/>
              </a:spcBef>
              <a:spcAft>
                <a:spcPts val="0"/>
              </a:spcAft>
              <a:buClr>
                <a:srgbClr val="00FFFF"/>
              </a:buClr>
              <a:buSzPts val="3200"/>
              <a:buNone/>
            </a:pPr>
            <a:r>
              <a:rPr lang="en-US" dirty="0">
                <a:solidFill>
                  <a:srgbClr val="00FFFF"/>
                </a:solidFill>
                <a:latin typeface="Arial" panose="020B0604020202020204" pitchFamily="34" charset="0"/>
                <a:ea typeface="Palatino"/>
                <a:cs typeface="Arial" panose="020B0604020202020204" pitchFamily="34" charset="0"/>
                <a:sym typeface="Palatino"/>
              </a:rPr>
              <a:t>• </a:t>
            </a:r>
            <a:r>
              <a:rPr lang="en-US" dirty="0">
                <a:solidFill>
                  <a:srgbClr val="000000"/>
                </a:solidFill>
                <a:latin typeface="Arial" panose="020B0604020202020204" pitchFamily="34" charset="0"/>
                <a:ea typeface="Palatino"/>
                <a:cs typeface="Arial" panose="020B0604020202020204" pitchFamily="34" charset="0"/>
                <a:sym typeface="Palatino"/>
              </a:rPr>
              <a:t>Radial nerve</a:t>
            </a:r>
            <a:endParaRPr sz="2400" dirty="0">
              <a:latin typeface="Arial" panose="020B0604020202020204" pitchFamily="34" charset="0"/>
              <a:cs typeface="Arial" panose="020B0604020202020204" pitchFamily="34" charset="0"/>
            </a:endParaRPr>
          </a:p>
          <a:p>
            <a:pPr marL="0" lvl="0" indent="0" algn="l" rtl="0">
              <a:lnSpc>
                <a:spcPct val="120000"/>
              </a:lnSpc>
              <a:spcBef>
                <a:spcPts val="1000"/>
              </a:spcBef>
              <a:spcAft>
                <a:spcPts val="0"/>
              </a:spcAft>
              <a:buClr>
                <a:schemeClr val="dk1"/>
              </a:buClr>
              <a:buSzPts val="3200"/>
              <a:buNone/>
            </a:pPr>
            <a:endParaRPr dirty="0">
              <a:latin typeface="Arial" panose="020B0604020202020204" pitchFamily="34" charset="0"/>
              <a:cs typeface="Arial" panose="020B0604020202020204" pitchFamily="34" charset="0"/>
            </a:endParaRPr>
          </a:p>
        </p:txBody>
      </p:sp>
      <p:sp>
        <p:nvSpPr>
          <p:cNvPr id="166" name="Google Shape;166;p1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7</a:t>
            </a:fld>
            <a:endParaRPr sz="1100">
              <a:latin typeface="Arial" panose="020B0604020202020204" pitchFamily="34" charset="0"/>
              <a:cs typeface="Arial" panose="020B0604020202020204" pitchFamily="34" charset="0"/>
            </a:endParaRPr>
          </a:p>
        </p:txBody>
      </p:sp>
      <p:pic>
        <p:nvPicPr>
          <p:cNvPr id="168" name="Google Shape;168;p10" descr="Diagram&#10;&#10;Description automatically generated"/>
          <p:cNvPicPr preferRelativeResize="0"/>
          <p:nvPr/>
        </p:nvPicPr>
        <p:blipFill rotWithShape="1">
          <a:blip r:embed="rId3" cstate="print">
            <a:alphaModFix/>
          </a:blip>
          <a:srcRect/>
          <a:stretch/>
        </p:blipFill>
        <p:spPr>
          <a:xfrm>
            <a:off x="7566923" y="236483"/>
            <a:ext cx="4209918" cy="68837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rgbClr val="F1004D"/>
              </a:buClr>
              <a:buSzPts val="4400"/>
              <a:buFont typeface="Questrial"/>
              <a:buNone/>
            </a:pPr>
            <a:r>
              <a:rPr lang="en-US" sz="4000" b="1">
                <a:solidFill>
                  <a:srgbClr val="F1004D"/>
                </a:solidFill>
                <a:latin typeface="Arial" panose="020B0604020202020204" pitchFamily="34" charset="0"/>
                <a:ea typeface="Questrial"/>
                <a:cs typeface="Arial" panose="020B0604020202020204" pitchFamily="34" charset="0"/>
                <a:sym typeface="Questrial"/>
              </a:rPr>
              <a:t>Triceps Brachii Muscle</a:t>
            </a:r>
            <a:endParaRPr sz="4000">
              <a:latin typeface="Arial" panose="020B0604020202020204" pitchFamily="34" charset="0"/>
              <a:cs typeface="Arial" panose="020B0604020202020204" pitchFamily="34" charset="0"/>
            </a:endParaRPr>
          </a:p>
        </p:txBody>
      </p:sp>
      <p:sp>
        <p:nvSpPr>
          <p:cNvPr id="174" name="Google Shape;174;p11"/>
          <p:cNvSpPr txBox="1">
            <a:spLocks noGrp="1"/>
          </p:cNvSpPr>
          <p:nvPr>
            <p:ph sz="half"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600F3"/>
              </a:buClr>
              <a:buSzPts val="3200"/>
              <a:buNone/>
            </a:pPr>
            <a:r>
              <a:rPr lang="en-US" sz="2800" b="1" dirty="0">
                <a:solidFill>
                  <a:srgbClr val="6600F3"/>
                </a:solidFill>
                <a:latin typeface="Arial" panose="020B0604020202020204" pitchFamily="34" charset="0"/>
                <a:ea typeface="Palatino"/>
                <a:cs typeface="Arial" panose="020B0604020202020204" pitchFamily="34" charset="0"/>
                <a:sym typeface="Palatino"/>
              </a:rPr>
              <a:t>Actions </a:t>
            </a:r>
            <a:endParaRPr sz="2800" i="1" baseline="30000" dirty="0">
              <a:solidFill>
                <a:srgbClr val="0073F3"/>
              </a:solidFill>
              <a:latin typeface="Arial" panose="020B0604020202020204" pitchFamily="34" charset="0"/>
              <a:ea typeface="Palatino"/>
              <a:cs typeface="Arial" panose="020B0604020202020204" pitchFamily="34" charset="0"/>
              <a:sym typeface="Palatino"/>
            </a:endParaRPr>
          </a:p>
          <a:p>
            <a:pPr marL="228600" lvl="0" indent="-228600" algn="l" rtl="0">
              <a:lnSpc>
                <a:spcPct val="100000"/>
              </a:lnSpc>
              <a:spcBef>
                <a:spcPts val="1000"/>
              </a:spcBef>
              <a:spcAft>
                <a:spcPts val="0"/>
              </a:spcAft>
              <a:buClr>
                <a:srgbClr val="000000"/>
              </a:buClr>
              <a:buSzPts val="3200"/>
              <a:buChar char="•"/>
            </a:pPr>
            <a:r>
              <a:rPr lang="en-US" sz="2800" dirty="0">
                <a:solidFill>
                  <a:srgbClr val="000000"/>
                </a:solidFill>
                <a:latin typeface="Arial" panose="020B0604020202020204" pitchFamily="34" charset="0"/>
                <a:ea typeface="Palatino"/>
                <a:cs typeface="Arial" panose="020B0604020202020204" pitchFamily="34" charset="0"/>
                <a:sym typeface="Palatino"/>
              </a:rPr>
              <a:t>Powerful extensor of the </a:t>
            </a:r>
            <a:r>
              <a:rPr lang="en-US" sz="2800" dirty="0" smtClean="0">
                <a:solidFill>
                  <a:srgbClr val="000000"/>
                </a:solidFill>
                <a:latin typeface="Arial" panose="020B0604020202020204" pitchFamily="34" charset="0"/>
                <a:ea typeface="Palatino"/>
                <a:cs typeface="Arial" panose="020B0604020202020204" pitchFamily="34" charset="0"/>
                <a:sym typeface="Palatino"/>
              </a:rPr>
              <a:t>elbow</a:t>
            </a:r>
            <a:endParaRPr sz="2800" dirty="0">
              <a:latin typeface="Arial" panose="020B0604020202020204" pitchFamily="34" charset="0"/>
              <a:cs typeface="Arial" panose="020B0604020202020204" pitchFamily="34" charset="0"/>
            </a:endParaRPr>
          </a:p>
          <a:p>
            <a:pPr marL="228600" lvl="0" indent="-228600" algn="l" rtl="0">
              <a:lnSpc>
                <a:spcPct val="100000"/>
              </a:lnSpc>
              <a:spcBef>
                <a:spcPts val="1000"/>
              </a:spcBef>
              <a:spcAft>
                <a:spcPts val="0"/>
              </a:spcAft>
              <a:buClr>
                <a:srgbClr val="000000"/>
              </a:buClr>
              <a:buSzPts val="3200"/>
              <a:buChar char="•"/>
            </a:pPr>
            <a:r>
              <a:rPr lang="en-US" sz="2800" dirty="0">
                <a:solidFill>
                  <a:srgbClr val="000000"/>
                </a:solidFill>
                <a:latin typeface="Arial" panose="020B0604020202020204" pitchFamily="34" charset="0"/>
                <a:ea typeface="Palatino"/>
                <a:cs typeface="Arial" panose="020B0604020202020204" pitchFamily="34" charset="0"/>
                <a:sym typeface="Palatino"/>
              </a:rPr>
              <a:t>Long head – extension and adduction of arm at the shoulder joint</a:t>
            </a:r>
            <a:endParaRPr sz="2800"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0"/>
              </a:spcAft>
              <a:buClr>
                <a:schemeClr val="dk1"/>
              </a:buClr>
              <a:buSzPts val="3200"/>
              <a:buNone/>
            </a:pPr>
            <a:endParaRPr sz="2800" dirty="0">
              <a:latin typeface="Arial" panose="020B0604020202020204" pitchFamily="34" charset="0"/>
              <a:cs typeface="Arial" panose="020B0604020202020204" pitchFamily="34" charset="0"/>
            </a:endParaRPr>
          </a:p>
        </p:txBody>
      </p:sp>
      <p:sp>
        <p:nvSpPr>
          <p:cNvPr id="175" name="Google Shape;175;p1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100">
                <a:latin typeface="Arial" panose="020B0604020202020204" pitchFamily="34" charset="0"/>
                <a:cs typeface="Arial" panose="020B0604020202020204" pitchFamily="34" charset="0"/>
              </a:rPr>
              <a:pPr marL="0" lvl="0" indent="0" algn="r" rtl="0">
                <a:spcBef>
                  <a:spcPts val="0"/>
                </a:spcBef>
                <a:spcAft>
                  <a:spcPts val="0"/>
                </a:spcAft>
                <a:buNone/>
              </a:pPr>
              <a:t>8</a:t>
            </a:fld>
            <a:endParaRPr sz="1100">
              <a:latin typeface="Arial" panose="020B0604020202020204" pitchFamily="34" charset="0"/>
              <a:cs typeface="Arial" panose="020B0604020202020204" pitchFamily="34" charset="0"/>
            </a:endParaRPr>
          </a:p>
        </p:txBody>
      </p:sp>
      <p:pic>
        <p:nvPicPr>
          <p:cNvPr id="2051" name="Picture 3" descr="D:\Dr PRAVEEN  ANATOMY COMPLETE\PRAVEENS ANATOMY WORLD 3.3.2024\PRAVEENS ANATOMY WORLD 22.7.2025\1. ATLAS\2. GROSS ANATOMY\1. UPPER LIMB\4. ARM\Triceps-Brachii_Watermarked_HR.jpg"/>
          <p:cNvPicPr>
            <a:picLocks noGrp="1" noChangeAspect="1" noChangeArrowheads="1"/>
          </p:cNvPicPr>
          <p:nvPr>
            <p:ph sz="half" idx="2"/>
          </p:nvPr>
        </p:nvPicPr>
        <p:blipFill>
          <a:blip r:embed="rId3" cstate="print"/>
          <a:srcRect/>
          <a:stretch>
            <a:fillRect/>
          </a:stretch>
        </p:blipFill>
        <p:spPr bwMode="auto">
          <a:xfrm>
            <a:off x="5429975" y="1340070"/>
            <a:ext cx="6666264" cy="51553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4" descr="10-14ad_ShlderMus_1.jpg                                        000229DEMacintosh HD                   ABA78158:"/>
          <p:cNvPicPr>
            <a:picLocks noGrp="1" noChangeAspect="1" noChangeArrowheads="1"/>
          </p:cNvPicPr>
          <p:nvPr>
            <p:ph idx="1"/>
          </p:nvPr>
        </p:nvPicPr>
        <p:blipFill>
          <a:blip r:embed="rId2" cstate="print"/>
          <a:srcRect l="49249" t="1256" b="4602"/>
          <a:stretch>
            <a:fillRect/>
          </a:stretch>
        </p:blipFill>
        <p:spPr bwMode="auto">
          <a:xfrm>
            <a:off x="2934269" y="277062"/>
            <a:ext cx="5472752" cy="644641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normAutofit/>
          </a:bodyPr>
          <a:lstStyle/>
          <a:p>
            <a:fld id="{711EAE33-7BDA-4151-8E97-DE52AE35CF85}" type="slidenum">
              <a:rPr lang="en-IN" smtClean="0"/>
              <a:pPr/>
              <a:t>9</a:t>
            </a:fld>
            <a:endParaRPr lang="en-IN"/>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2984</TotalTime>
  <Words>1300</Words>
  <Application>Microsoft Office PowerPoint</Application>
  <PresentationFormat>Custom</PresentationFormat>
  <Paragraphs>219</Paragraphs>
  <Slides>47</Slides>
  <Notes>29</Notes>
  <HiddenSlides>2</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Opulent</vt:lpstr>
      <vt:lpstr>GROSS  ANATOMY back of  arm</vt:lpstr>
      <vt:lpstr>POSTERIOR COMPARTMENT OF ARM</vt:lpstr>
      <vt:lpstr>Triceps Brachii Muscle</vt:lpstr>
      <vt:lpstr>Slide 4</vt:lpstr>
      <vt:lpstr>Triceps Brachii Muscle</vt:lpstr>
      <vt:lpstr>Triceps brachii </vt:lpstr>
      <vt:lpstr>Triceps Brachii Muscle</vt:lpstr>
      <vt:lpstr>Triceps Brachii Muscle</vt:lpstr>
      <vt:lpstr>Slide 9</vt:lpstr>
      <vt:lpstr>Slide 10</vt:lpstr>
      <vt:lpstr>Clinical  ANATOMY</vt:lpstr>
      <vt:lpstr>CLINICAL ANATOMY</vt:lpstr>
      <vt:lpstr>Slide 13</vt:lpstr>
      <vt:lpstr>Radial Nerve</vt:lpstr>
      <vt:lpstr>Radial Nerve</vt:lpstr>
      <vt:lpstr>Radial Nerve</vt:lpstr>
      <vt:lpstr>Radial Nerve</vt:lpstr>
      <vt:lpstr>Slide 18</vt:lpstr>
      <vt:lpstr>Radial Nerve</vt:lpstr>
      <vt:lpstr>Slide 20</vt:lpstr>
      <vt:lpstr>Radial Nerve</vt:lpstr>
      <vt:lpstr>Radial Nerve</vt:lpstr>
      <vt:lpstr>Radial Nerve</vt:lpstr>
      <vt:lpstr>Slide 24</vt:lpstr>
      <vt:lpstr>Clinical ANATOMY</vt:lpstr>
      <vt:lpstr>Clinical anatomy</vt:lpstr>
      <vt:lpstr>Slide 27</vt:lpstr>
      <vt:lpstr>Slide 28</vt:lpstr>
      <vt:lpstr>Slide 29</vt:lpstr>
      <vt:lpstr>Slide 30</vt:lpstr>
      <vt:lpstr>Clinical ANATOMY</vt:lpstr>
      <vt:lpstr>Slide 32</vt:lpstr>
      <vt:lpstr>Brachial Artery</vt:lpstr>
      <vt:lpstr>Brachial Artery</vt:lpstr>
      <vt:lpstr>Slide 35</vt:lpstr>
      <vt:lpstr>Brachial Artery</vt:lpstr>
      <vt:lpstr>Slide 37</vt:lpstr>
      <vt:lpstr>Slide 38</vt:lpstr>
      <vt:lpstr>Slide 39</vt:lpstr>
      <vt:lpstr>Clinical anatomy </vt:lpstr>
      <vt:lpstr>Clinical anatomy</vt:lpstr>
      <vt:lpstr>Profunda Brachii Artery</vt:lpstr>
      <vt:lpstr>Slide 43</vt:lpstr>
      <vt:lpstr>Profunda Brachii Artery</vt:lpstr>
      <vt:lpstr>Profunda Brachii Artery</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Anindita</dc:creator>
  <cp:lastModifiedBy>DELL</cp:lastModifiedBy>
  <cp:revision>251</cp:revision>
  <dcterms:created xsi:type="dcterms:W3CDTF">2017-07-29T18:53:06Z</dcterms:created>
  <dcterms:modified xsi:type="dcterms:W3CDTF">2025-11-13T15:45:12Z</dcterms:modified>
</cp:coreProperties>
</file>