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5" r:id="rId3"/>
    <p:sldId id="264" r:id="rId4"/>
    <p:sldId id="258" r:id="rId5"/>
    <p:sldId id="270" r:id="rId6"/>
    <p:sldId id="266" r:id="rId7"/>
    <p:sldId id="259" r:id="rId8"/>
    <p:sldId id="267" r:id="rId9"/>
    <p:sldId id="260" r:id="rId10"/>
    <p:sldId id="261" r:id="rId11"/>
    <p:sldId id="262" r:id="rId12"/>
    <p:sldId id="271" r:id="rId13"/>
    <p:sldId id="272" r:id="rId14"/>
    <p:sldId id="273" r:id="rId15"/>
    <p:sldId id="274" r:id="rId16"/>
    <p:sldId id="263" r:id="rId17"/>
    <p:sldId id="275" r:id="rId18"/>
    <p:sldId id="276" r:id="rId19"/>
    <p:sldId id="277" r:id="rId20"/>
    <p:sldId id="283" r:id="rId21"/>
    <p:sldId id="284" r:id="rId22"/>
    <p:sldId id="281" r:id="rId23"/>
    <p:sldId id="278" r:id="rId24"/>
    <p:sldId id="279" r:id="rId25"/>
    <p:sldId id="280" r:id="rId26"/>
    <p:sldId id="285" r:id="rId27"/>
    <p:sldId id="268" r:id="rId28"/>
    <p:sldId id="269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07-Dec-21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07-Dec-21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07-Dec-21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07-Dec-21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07-Dec-21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07-Dec-21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07-Dec-21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07-Dec-21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07-Dec-21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07-Dec-21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07-Dec-21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07-Dec-21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543800" cy="173736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100" b="1" dirty="0" smtClean="0">
                <a:solidFill>
                  <a:srgbClr val="FF0000"/>
                </a:solidFill>
                <a:latin typeface="Arial Black" pitchFamily="34" charset="0"/>
              </a:rPr>
              <a:t>GROSS ANATOMY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4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rELATIONS</a:t>
            </a: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  </a:t>
            </a: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OF  </a:t>
            </a: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POSTERIOR  </a:t>
            </a: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BELLY  OF  DIGASTRIC  &amp;  HYOGLOSSUS</a:t>
            </a:r>
            <a:endParaRPr lang="en-IN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itchFamily="82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572000" y="4267200"/>
            <a:ext cx="4191000" cy="259080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sz="2800" b="1" dirty="0" smtClean="0">
                <a:solidFill>
                  <a:srgbClr val="00B0F0"/>
                </a:solidFill>
                <a:latin typeface="Arial Rounded MT Bold" pitchFamily="34" charset="0"/>
              </a:rPr>
              <a:t>Dr. Praveen Kumar </a:t>
            </a:r>
            <a:r>
              <a:rPr lang="en-US" sz="2800" b="1" dirty="0" err="1" smtClean="0">
                <a:solidFill>
                  <a:srgbClr val="00B0F0"/>
                </a:solidFill>
                <a:latin typeface="Arial Rounded MT Bold" pitchFamily="34" charset="0"/>
              </a:rPr>
              <a:t>Kurrey</a:t>
            </a:r>
            <a:endParaRPr lang="en-US" sz="2800" b="1" dirty="0" smtClean="0">
              <a:solidFill>
                <a:srgbClr val="00B0F0"/>
              </a:solidFill>
              <a:latin typeface="Arial Rounded MT Bold" pitchFamily="34" charset="0"/>
            </a:endParaRPr>
          </a:p>
          <a:p>
            <a:pPr>
              <a:buNone/>
            </a:pPr>
            <a:r>
              <a:rPr lang="en-US" sz="2800" b="1" dirty="0" smtClean="0">
                <a:solidFill>
                  <a:srgbClr val="00B0F0"/>
                </a:solidFill>
                <a:latin typeface="Arial Rounded MT Bold" pitchFamily="34" charset="0"/>
              </a:rPr>
              <a:t>M.B.B.S., M.S.</a:t>
            </a:r>
          </a:p>
          <a:p>
            <a:pPr>
              <a:buNone/>
            </a:pPr>
            <a:r>
              <a:rPr lang="en-US" sz="2800" b="1" dirty="0" smtClean="0">
                <a:solidFill>
                  <a:srgbClr val="00B0F0"/>
                </a:solidFill>
                <a:latin typeface="Arial Rounded MT Bold" pitchFamily="34" charset="0"/>
              </a:rPr>
              <a:t>Associate  Professor</a:t>
            </a:r>
          </a:p>
          <a:p>
            <a:pPr>
              <a:buNone/>
            </a:pPr>
            <a:r>
              <a:rPr lang="en-US" sz="2800" b="1" dirty="0" smtClean="0">
                <a:solidFill>
                  <a:srgbClr val="00B0F0"/>
                </a:solidFill>
                <a:latin typeface="Arial Rounded MT Bold" pitchFamily="34" charset="0"/>
              </a:rPr>
              <a:t>Dept. Of  Anatomy</a:t>
            </a:r>
          </a:p>
          <a:p>
            <a:pPr algn="just">
              <a:buNone/>
            </a:pPr>
            <a:r>
              <a:rPr lang="en-US" sz="2800" b="1" dirty="0" smtClean="0">
                <a:solidFill>
                  <a:srgbClr val="00B0F0"/>
                </a:solidFill>
                <a:latin typeface="Arial Rounded MT Bold" pitchFamily="34" charset="0"/>
              </a:rPr>
              <a:t>Pt. J.N.M. Medical  college</a:t>
            </a:r>
            <a:endParaRPr lang="en-IN" sz="2800" b="1" dirty="0" smtClean="0">
              <a:solidFill>
                <a:srgbClr val="00B0F0"/>
              </a:solidFill>
              <a:latin typeface="Arial Rounded MT Bold" pitchFamily="34" charset="0"/>
            </a:endParaRPr>
          </a:p>
        </p:txBody>
      </p:sp>
      <p:pic>
        <p:nvPicPr>
          <p:cNvPr id="6" name="Picture 2" descr="D:\Anatomy PPT classes Sound\Digastric, Hyoglossus Relation\290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200400"/>
            <a:ext cx="4270248" cy="3273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199" y="609600"/>
            <a:ext cx="7721599" cy="5791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4908" y="475107"/>
            <a:ext cx="7697724" cy="5773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 descr="D:\Anatomy PPT classes Sound\Digastric, Hyoglossus Relation\the-digastric-triangle-17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0319" y="914400"/>
            <a:ext cx="7409058" cy="5562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90" name="Picture 2" descr="D:\Anatomy PPT classes Sound\Digastric, Hyoglossus Relation\the-digastric-triangle-20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0319" y="838200"/>
            <a:ext cx="7293820" cy="54760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4" name="Picture 2" descr="D:\Anatomy PPT classes Sound\Digastric, Hyoglossus Relation\the-digastric-triangle-24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825" y="685800"/>
            <a:ext cx="7496808" cy="56284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2042160"/>
          </a:xfrm>
        </p:spPr>
        <p:txBody>
          <a:bodyPr>
            <a:normAutofit/>
          </a:bodyPr>
          <a:lstStyle/>
          <a:p>
            <a:pPr algn="ctr"/>
            <a:r>
              <a:rPr lang="en-US" sz="5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HYOGLOSSUS</a:t>
            </a:r>
            <a:endParaRPr lang="en-US" sz="5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19400"/>
            <a:ext cx="7239000" cy="3636336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338" name="Picture 2" descr="D:\Anatomy PPT classes Sound\Digastric, Hyoglossus Relation\the-hyoglossal-muscle-6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825" y="609600"/>
            <a:ext cx="7598302" cy="57046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2" name="Picture 2" descr="D:\Anatomy PPT classes Sound\Digastric, Hyoglossus Relation\the-hyoglossal-muscle-5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0319" y="762000"/>
            <a:ext cx="7395314" cy="55522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386" name="Picture 2" descr="D:\Anatomy PPT classes Sound\Digastric, Hyoglossus Relation\submandibular-gland-and-hyoglossus-muscle-and-its-relations-21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0318" y="687548"/>
            <a:ext cx="7494481" cy="56267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410" name="Picture 2" descr="D:\Anatomy PPT classes Sound\Digastric, Hyoglossus Relation\submandibular-gland-and-hyoglossus-muscle-and-its-relations-22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837" y="457200"/>
            <a:ext cx="7801290" cy="58570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D:\Anatomy PPT classes Sound\Digastric, Hyoglossus Relation\the-digastric-triangle-13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330" y="685800"/>
            <a:ext cx="7468870" cy="60647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482" name="Picture 2" descr="D:\Anatomy PPT classes Sound\Digastric, Hyoglossus Relation\slide_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9" y="231426"/>
            <a:ext cx="7848601" cy="58864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506" name="Picture 2" descr="D:\Anatomy PPT classes Sound\Digastric, Hyoglossus Relation\slide_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508" y="914400"/>
            <a:ext cx="7549092" cy="56618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9458" name="Picture 2" descr="D:\Anatomy PPT classes Sound\Digastric, Hyoglossus Relation\the-hyoglossal-muscle-12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825" y="762000"/>
            <a:ext cx="7395314" cy="55522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434" name="Picture 2" descr="D:\Anatomy PPT classes Sound\Digastric, Hyoglossus Relation\submandibular-gland-and-hyoglossus-muscle-and-its-relations-25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837" y="609600"/>
            <a:ext cx="7916528" cy="5943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2530" name="Picture 2" descr="D:\Anatomy PPT classes Sound\Digastric, Hyoglossus Relation\290-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799" y="430296"/>
            <a:ext cx="7681665" cy="5589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3554" name="Picture 2" descr="D:\Anatomy PPT classes Sound\Digastric, Hyoglossus Relation\6685f3031966b4ec2228b98d3bad7c26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47" y="1371600"/>
            <a:ext cx="8099006" cy="48119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D:\Anatomy PPT classes Sound\Digastric, Hyoglossus Relation\the-hyoglossal-muscle-9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331" y="609600"/>
            <a:ext cx="7598302" cy="57046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DELL\Desktop\Anatomy PPT classes\impossible-positiv-thoughts-photo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4627" y="533400"/>
            <a:ext cx="8594573" cy="5867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0960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Arial Black" pitchFamily="34" charset="0"/>
              </a:rPr>
              <a:t>THANK YOU</a:t>
            </a:r>
            <a:endParaRPr lang="en-IN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15362" name="Picture 2" descr="C:\Users\DELL\Desktop\Sartorius,Quadriceps,Hunter canal\Flowers HD Wallpapers (1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094" y="666750"/>
            <a:ext cx="8732306" cy="60920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 descr="D:\Anatomy PPT classes Sound\Digastric, Hyoglossus Relation\the-digastric-triangle-12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914400"/>
            <a:ext cx="7172994" cy="53853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D:\Anatomy PPT classes Sound\Digastric, Hyoglossus Relation\the-digastric-triangle-9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1813" y="762000"/>
            <a:ext cx="7395314" cy="55522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218" name="Picture 2" descr="D:\Anatomy PPT classes Sound\Digastric, Hyoglossus Relation\slide_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609600"/>
            <a:ext cx="7721600" cy="579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D:\Anatomy PPT classes Sound\Digastric, Hyoglossus Relation\the-digastric-triangle-22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836" y="516156"/>
            <a:ext cx="7722763" cy="5798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D:\Anatomy PPT classes Sound\Digastric, Hyoglossus Relation\the-digastric-triangle-15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0318" y="609600"/>
            <a:ext cx="7598301" cy="57046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D:\Anatomy PPT classes Sound\Digastric, Hyoglossus Relation\the-digastric-triangle-25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331" y="685800"/>
            <a:ext cx="7496808" cy="56284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D:\Anatomy PPT classes Sound\Digastric, Hyoglossus Relation\the-digastric-triangle-19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331" y="609600"/>
            <a:ext cx="7598302" cy="57046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60</TotalTime>
  <Words>26</Words>
  <Application>Microsoft Office PowerPoint</Application>
  <PresentationFormat>On-screen Show (4:3)</PresentationFormat>
  <Paragraphs>8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Opulent</vt:lpstr>
      <vt:lpstr>GROSS ANATOMY rELATIONS  OF  POSTERIOR  BELLY  OF  DIGASTRIC  &amp;  HYOGLOSSUS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HYOGLOSSUS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THANK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DELL</cp:lastModifiedBy>
  <cp:revision>17</cp:revision>
  <dcterms:created xsi:type="dcterms:W3CDTF">2006-08-16T00:00:00Z</dcterms:created>
  <dcterms:modified xsi:type="dcterms:W3CDTF">2021-12-07T13:38:04Z</dcterms:modified>
</cp:coreProperties>
</file>