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4" r:id="rId4"/>
    <p:sldId id="260" r:id="rId5"/>
    <p:sldId id="274" r:id="rId6"/>
    <p:sldId id="262" r:id="rId7"/>
    <p:sldId id="263" r:id="rId8"/>
    <p:sldId id="265" r:id="rId9"/>
    <p:sldId id="266" r:id="rId10"/>
    <p:sldId id="268" r:id="rId11"/>
    <p:sldId id="267" r:id="rId12"/>
    <p:sldId id="269" r:id="rId13"/>
    <p:sldId id="270" r:id="rId14"/>
    <p:sldId id="271" r:id="rId15"/>
    <p:sldId id="272" r:id="rId16"/>
    <p:sldId id="273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92" r:id="rId25"/>
    <p:sldId id="293" r:id="rId26"/>
    <p:sldId id="283" r:id="rId27"/>
    <p:sldId id="294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59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20-Jul-20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Algerian" pitchFamily="82" charset="0"/>
              </a:rPr>
              <a:t>ARCH  OF  AORTA</a:t>
            </a:r>
            <a:endParaRPr lang="en-IN" sz="54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029200" y="4114800"/>
            <a:ext cx="4114800" cy="2286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Dr. Praveen Kumar Kurrey</a:t>
            </a:r>
          </a:p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M.B.B.S., M.S.</a:t>
            </a:r>
          </a:p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Assistant Professor</a:t>
            </a:r>
          </a:p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Dept. Of  Anatomy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Pt. J.N.M. Medical  college</a:t>
            </a:r>
            <a:endParaRPr lang="en-IN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091" y="2743200"/>
            <a:ext cx="4969091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991600" cy="675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626985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839200" cy="663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RELATIONS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68" y="877982"/>
            <a:ext cx="8847932" cy="591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 Rounded MT Bold" pitchFamily="34" charset="0"/>
              </a:rPr>
              <a:t>BRANCHES OF ARCH OF AORTA</a:t>
            </a:r>
            <a:endParaRPr lang="en-US" sz="4000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82502"/>
            <a:ext cx="8534400" cy="5485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839200" cy="663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B0F0"/>
                </a:solidFill>
              </a:rPr>
              <a:t>LEFT SUBCLAVIAN ARTERY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718" y="1118516"/>
            <a:ext cx="8000682" cy="5739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686800" cy="6521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BRANCHES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314" y="725062"/>
            <a:ext cx="8930714" cy="613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673" y="229643"/>
            <a:ext cx="8727727" cy="655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C000"/>
                </a:solidFill>
              </a:rPr>
              <a:t>DEVELOPMENT</a:t>
            </a:r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168" y="838200"/>
            <a:ext cx="8473832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976" y="304800"/>
            <a:ext cx="8728479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6000" b="1" dirty="0" smtClean="0">
                <a:solidFill>
                  <a:srgbClr val="C00000"/>
                </a:solidFill>
                <a:latin typeface="Algerian" pitchFamily="82" charset="0"/>
              </a:rPr>
              <a:t>APPLIED  ANATOMY</a:t>
            </a:r>
            <a:endParaRPr lang="en-US" sz="6000" b="1" dirty="0">
              <a:solidFill>
                <a:srgbClr val="C00000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60" y="153204"/>
            <a:ext cx="8219939" cy="6704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80" y="343824"/>
            <a:ext cx="8829220" cy="628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657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657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657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839200" cy="663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1"/>
            <a:ext cx="8763000" cy="657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839200" cy="663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657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763000" cy="6579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THANK YOU</a:t>
            </a:r>
            <a:endParaRPr lang="en-IN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3795" name="Picture 2" descr="C:\Users\DELL\Desktop\Sartorius,Quadriceps,Hunter canal\Flowers HD Wallpapers (1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2563" y="666750"/>
            <a:ext cx="8732837" cy="60912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839200" cy="6636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99" y="152400"/>
            <a:ext cx="8931467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</TotalTime>
  <Words>39</Words>
  <Application>Microsoft Office PowerPoint</Application>
  <PresentationFormat>On-screen Show (4:3)</PresentationFormat>
  <Paragraphs>13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Flow</vt:lpstr>
      <vt:lpstr>ARCH  OF  AORTA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RELATIONS</vt:lpstr>
      <vt:lpstr>BRANCHES OF ARCH OF AORTA</vt:lpstr>
      <vt:lpstr>Slide 18</vt:lpstr>
      <vt:lpstr>Slide 19</vt:lpstr>
      <vt:lpstr>LEFT SUBCLAVIAN ARTERY</vt:lpstr>
      <vt:lpstr>Slide 21</vt:lpstr>
      <vt:lpstr>BRANCHES</vt:lpstr>
      <vt:lpstr>Slide 23</vt:lpstr>
      <vt:lpstr>DEVELOPMENT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12</cp:revision>
  <dcterms:created xsi:type="dcterms:W3CDTF">2006-08-16T00:00:00Z</dcterms:created>
  <dcterms:modified xsi:type="dcterms:W3CDTF">2020-07-20T19:41:38Z</dcterms:modified>
</cp:coreProperties>
</file>